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50"/>
  </p:notesMasterIdLst>
  <p:sldIdLst>
    <p:sldId id="277" r:id="rId2"/>
    <p:sldId id="262" r:id="rId3"/>
    <p:sldId id="384" r:id="rId4"/>
    <p:sldId id="344" r:id="rId5"/>
    <p:sldId id="345" r:id="rId6"/>
    <p:sldId id="346" r:id="rId7"/>
    <p:sldId id="347" r:id="rId8"/>
    <p:sldId id="348" r:id="rId9"/>
    <p:sldId id="349" r:id="rId10"/>
    <p:sldId id="350" r:id="rId11"/>
    <p:sldId id="354" r:id="rId12"/>
    <p:sldId id="351" r:id="rId13"/>
    <p:sldId id="352" r:id="rId14"/>
    <p:sldId id="353" r:id="rId15"/>
    <p:sldId id="355" r:id="rId16"/>
    <p:sldId id="356" r:id="rId17"/>
    <p:sldId id="357" r:id="rId18"/>
    <p:sldId id="358" r:id="rId19"/>
    <p:sldId id="343" r:id="rId20"/>
    <p:sldId id="364" r:id="rId21"/>
    <p:sldId id="363" r:id="rId22"/>
    <p:sldId id="359" r:id="rId23"/>
    <p:sldId id="360" r:id="rId24"/>
    <p:sldId id="361" r:id="rId25"/>
    <p:sldId id="362" r:id="rId26"/>
    <p:sldId id="365" r:id="rId27"/>
    <p:sldId id="366" r:id="rId28"/>
    <p:sldId id="367" r:id="rId29"/>
    <p:sldId id="368" r:id="rId30"/>
    <p:sldId id="369" r:id="rId31"/>
    <p:sldId id="370" r:id="rId32"/>
    <p:sldId id="385" r:id="rId33"/>
    <p:sldId id="386" r:id="rId34"/>
    <p:sldId id="371" r:id="rId35"/>
    <p:sldId id="387" r:id="rId36"/>
    <p:sldId id="373" r:id="rId37"/>
    <p:sldId id="372" r:id="rId38"/>
    <p:sldId id="377" r:id="rId39"/>
    <p:sldId id="375" r:id="rId40"/>
    <p:sldId id="376" r:id="rId41"/>
    <p:sldId id="379" r:id="rId42"/>
    <p:sldId id="382" r:id="rId43"/>
    <p:sldId id="380" r:id="rId44"/>
    <p:sldId id="388" r:id="rId45"/>
    <p:sldId id="381" r:id="rId46"/>
    <p:sldId id="340" r:id="rId47"/>
    <p:sldId id="378" r:id="rId48"/>
    <p:sldId id="269" r:id="rId4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ao, S. C." initials="GSC" lastIdx="1" clrIdx="0">
    <p:extLst>
      <p:ext uri="{19B8F6BF-5375-455C-9EA6-DF929625EA0E}">
        <p15:presenceInfo xmlns:p15="http://schemas.microsoft.com/office/powerpoint/2012/main" userId="S-1-5-21-329068152-1454471165-1417001333-699638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26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47" autoAdjust="0"/>
    <p:restoredTop sz="85942" autoAdjust="0"/>
  </p:normalViewPr>
  <p:slideViewPr>
    <p:cSldViewPr snapToGrid="0">
      <p:cViewPr varScale="1">
        <p:scale>
          <a:sx n="55" d="100"/>
          <a:sy n="55" d="100"/>
        </p:scale>
        <p:origin x="1096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commentAuthors" Target="commentAuthor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0C2EA8-DE5A-4AA6-B918-4FCC223A8B73}" type="datetimeFigureOut">
              <a:rPr lang="en-US" smtClean="0"/>
              <a:t>6/22/2018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532156-F9B5-41E3-ADB7-D297B9458F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98313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532156-F9B5-41E3-ADB7-D297B9458FA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595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532156-F9B5-41E3-ADB7-D297B9458FA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8508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532156-F9B5-41E3-ADB7-D297B9458FA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8175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532156-F9B5-41E3-ADB7-D297B9458FA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1720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532156-F9B5-41E3-ADB7-D297B9458FA2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2969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6/22/2018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6/22/2018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6/22/2018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6/22/2018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6/22/2018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6/22/2018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6/22/2018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6/22/2018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6/22/2018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157"/>
            <a:ext cx="2356674" cy="6853096"/>
            <a:chOff x="6627813" y="195610"/>
            <a:chExt cx="1952625" cy="5678141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5610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6/22/2018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2">
              <a:lumMod val="7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2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3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innersource.accenture.com/projects/JAVD" TargetMode="Externa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hyperlink" Target="https://innersource.accenture.com/projects/JAVD" TargetMode="Externa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图片 14">
            <a:extLst>
              <a:ext uri="{FF2B5EF4-FFF2-40B4-BE49-F238E27FC236}">
                <a16:creationId xmlns:a16="http://schemas.microsoft.com/office/drawing/2014/main" id="{A6D8E9EE-5AFD-4B16-8FAC-95EF000CD1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22927">
            <a:off x="5358674" y="737684"/>
            <a:ext cx="5593519" cy="2104926"/>
          </a:xfrm>
          <a:prstGeom prst="rect">
            <a:avLst/>
          </a:prstGeom>
        </p:spPr>
      </p:pic>
      <p:pic>
        <p:nvPicPr>
          <p:cNvPr id="93" name="图片 15">
            <a:extLst>
              <a:ext uri="{FF2B5EF4-FFF2-40B4-BE49-F238E27FC236}">
                <a16:creationId xmlns:a16="http://schemas.microsoft.com/office/drawing/2014/main" id="{5C12B050-4707-46E3-8319-FDF30717BC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8279" y="3103069"/>
            <a:ext cx="5593519" cy="2104926"/>
          </a:xfrm>
          <a:prstGeom prst="rect">
            <a:avLst/>
          </a:prstGeom>
        </p:spPr>
      </p:pic>
      <p:sp>
        <p:nvSpPr>
          <p:cNvPr id="95" name="TextBox 94">
            <a:extLst>
              <a:ext uri="{FF2B5EF4-FFF2-40B4-BE49-F238E27FC236}">
                <a16:creationId xmlns:a16="http://schemas.microsoft.com/office/drawing/2014/main" id="{086D3C53-9435-4257-B1DE-EFAF3A67CF31}"/>
              </a:ext>
            </a:extLst>
          </p:cNvPr>
          <p:cNvSpPr txBox="1"/>
          <p:nvPr/>
        </p:nvSpPr>
        <p:spPr>
          <a:xfrm>
            <a:off x="1819206" y="2355805"/>
            <a:ext cx="30276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130000"/>
              </a:lnSpc>
              <a:defRPr sz="5400" b="1">
                <a:solidFill>
                  <a:schemeClr val="tx1">
                    <a:lumMod val="65000"/>
                    <a:lumOff val="35000"/>
                  </a:schemeClr>
                </a:solidFill>
                <a:latin typeface="Agency FB" pitchFamily="34" charset="0"/>
                <a:ea typeface="微软雅黑" pitchFamily="34" charset="-122"/>
                <a:cs typeface="Calibri" pitchFamily="34" charset="0"/>
              </a:defRPr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600" kern="0" dirty="0">
                <a:solidFill>
                  <a:srgbClr val="A47D00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Adidas Unity" pitchFamily="2" charset="0"/>
              </a:rPr>
              <a:t>Java</a:t>
            </a:r>
            <a:r>
              <a:rPr lang="zh-CN" altLang="en-US" sz="3600" kern="0" dirty="0">
                <a:solidFill>
                  <a:srgbClr val="A47D00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Adidas Unity" pitchFamily="2" charset="0"/>
              </a:rPr>
              <a:t>基础介绍</a:t>
            </a:r>
            <a:endParaRPr lang="en-US" altLang="zh-CN" sz="3600" kern="0" dirty="0">
              <a:solidFill>
                <a:srgbClr val="A47D00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Adidas Unity" pitchFamily="2" charset="0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3CE8EE90-F1EF-43B4-A016-E406B302A7C5}"/>
              </a:ext>
            </a:extLst>
          </p:cNvPr>
          <p:cNvSpPr txBox="1"/>
          <p:nvPr/>
        </p:nvSpPr>
        <p:spPr>
          <a:xfrm rot="20844732">
            <a:off x="6698026" y="1775326"/>
            <a:ext cx="2743413" cy="393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lvl="0">
              <a:lnSpc>
                <a:spcPct val="80000"/>
              </a:lnSpc>
              <a:defRPr sz="4400" b="1" kern="0">
                <a:ln w="18415" cmpd="sng">
                  <a:noFill/>
                  <a:prstDash val="solid"/>
                </a:ln>
                <a:solidFill>
                  <a:srgbClr val="FFC000"/>
                </a:solidFill>
                <a:latin typeface="Agency FB" pitchFamily="34" charset="0"/>
                <a:ea typeface="微软雅黑" pitchFamily="34" charset="-122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400" dirty="0">
                <a:solidFill>
                  <a:srgbClr val="826300"/>
                </a:solidFill>
                <a:effectLst>
                  <a:outerShdw dist="38100" dir="5400000" algn="t" rotWithShape="0">
                    <a:sysClr val="window" lastClr="FFFFFF">
                      <a:alpha val="55000"/>
                    </a:sysClr>
                  </a:outerShdw>
                </a:effectLst>
                <a:latin typeface="Adidas Unity" pitchFamily="2" charset="0"/>
                <a:cs typeface="Times New Roman" pitchFamily="18" charset="0"/>
              </a:rPr>
              <a:t>IDEA</a:t>
            </a:r>
            <a:r>
              <a:rPr lang="zh-CN" altLang="en-US" sz="2400" dirty="0">
                <a:solidFill>
                  <a:srgbClr val="826300"/>
                </a:solidFill>
                <a:effectLst>
                  <a:outerShdw dist="38100" dir="5400000" algn="t" rotWithShape="0">
                    <a:sysClr val="window" lastClr="FFFFFF">
                      <a:alpha val="55000"/>
                    </a:sysClr>
                  </a:outerShdw>
                </a:effectLst>
                <a:latin typeface="Adidas Unity" pitchFamily="2" charset="0"/>
                <a:cs typeface="Times New Roman" pitchFamily="18" charset="0"/>
              </a:rPr>
              <a:t>中使用</a:t>
            </a:r>
            <a:r>
              <a:rPr lang="en-US" altLang="zh-CN" sz="2400" dirty="0">
                <a:solidFill>
                  <a:srgbClr val="826300"/>
                </a:solidFill>
                <a:effectLst>
                  <a:outerShdw dist="38100" dir="5400000" algn="t" rotWithShape="0">
                    <a:sysClr val="window" lastClr="FFFFFF">
                      <a:alpha val="55000"/>
                    </a:sysClr>
                  </a:outerShdw>
                </a:effectLst>
                <a:latin typeface="Adidas Unity" pitchFamily="2" charset="0"/>
                <a:cs typeface="Times New Roman" pitchFamily="18" charset="0"/>
              </a:rPr>
              <a:t>GIT</a:t>
            </a:r>
            <a:endParaRPr kumimoji="0" lang="zh-CN" altLang="en-US" sz="2400" b="1" i="0" u="none" strike="noStrike" kern="0" cap="none" spc="0" normalizeH="0" baseline="0" noProof="0" dirty="0">
              <a:ln w="18415" cmpd="sng">
                <a:noFill/>
                <a:prstDash val="solid"/>
              </a:ln>
              <a:solidFill>
                <a:srgbClr val="826300"/>
              </a:solidFill>
              <a:effectLst>
                <a:outerShdw dist="38100" dir="5400000" algn="t" rotWithShape="0">
                  <a:sysClr val="window" lastClr="FFFFFF">
                    <a:alpha val="55000"/>
                  </a:sysClr>
                </a:outerShdw>
              </a:effectLst>
              <a:uLnTx/>
              <a:uFillTx/>
              <a:latin typeface="Adidas Unity" pitchFamily="2" charset="0"/>
              <a:ea typeface="微软雅黑" pitchFamily="34" charset="-122"/>
              <a:cs typeface="Times New Roman" pitchFamily="18" charset="0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474BECBD-60C4-47BC-91BC-1DA056962112}"/>
              </a:ext>
            </a:extLst>
          </p:cNvPr>
          <p:cNvSpPr txBox="1"/>
          <p:nvPr/>
        </p:nvSpPr>
        <p:spPr>
          <a:xfrm rot="21011836">
            <a:off x="5642517" y="1809481"/>
            <a:ext cx="9641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130000"/>
              </a:lnSpc>
              <a:defRPr sz="5400" b="1">
                <a:solidFill>
                  <a:schemeClr val="tx1">
                    <a:lumMod val="65000"/>
                    <a:lumOff val="35000"/>
                  </a:schemeClr>
                </a:solidFill>
                <a:latin typeface="Agency FB" pitchFamily="34" charset="0"/>
                <a:ea typeface="微软雅黑" pitchFamily="34" charset="-122"/>
                <a:cs typeface="Calibri" pitchFamily="34" charset="0"/>
              </a:defRPr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54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uLnTx/>
                <a:uFillTx/>
                <a:latin typeface="Adidas Unity" pitchFamily="2" charset="0"/>
                <a:ea typeface="微软雅黑" pitchFamily="34" charset="-122"/>
                <a:cs typeface="Calibri" pitchFamily="34" charset="0"/>
              </a:rPr>
              <a:t>01</a:t>
            </a:r>
            <a:endParaRPr kumimoji="0" lang="zh-CN" altLang="en-US" sz="54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uLnTx/>
              <a:uFillTx/>
              <a:latin typeface="Adidas Unity" pitchFamily="2" charset="0"/>
              <a:ea typeface="微软雅黑" pitchFamily="34" charset="-122"/>
              <a:cs typeface="Calibri" pitchFamily="34" charset="0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D16AC49A-D8EB-4DA2-8FD0-FCEDDA646018}"/>
              </a:ext>
            </a:extLst>
          </p:cNvPr>
          <p:cNvSpPr txBox="1"/>
          <p:nvPr/>
        </p:nvSpPr>
        <p:spPr>
          <a:xfrm>
            <a:off x="5807822" y="3752016"/>
            <a:ext cx="9641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130000"/>
              </a:lnSpc>
              <a:defRPr sz="5400" b="1">
                <a:solidFill>
                  <a:schemeClr val="tx1">
                    <a:lumMod val="65000"/>
                    <a:lumOff val="35000"/>
                  </a:schemeClr>
                </a:solidFill>
                <a:latin typeface="Agency FB" pitchFamily="34" charset="0"/>
                <a:ea typeface="微软雅黑" pitchFamily="34" charset="-122"/>
                <a:cs typeface="Calibri" pitchFamily="34" charset="0"/>
              </a:defRPr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54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uLnTx/>
                <a:uFillTx/>
                <a:latin typeface="Adidas Unity" pitchFamily="2" charset="0"/>
                <a:ea typeface="微软雅黑" pitchFamily="34" charset="-122"/>
                <a:cs typeface="Calibri" pitchFamily="34" charset="0"/>
              </a:rPr>
              <a:t>02</a:t>
            </a:r>
            <a:endParaRPr kumimoji="0" lang="zh-CN" altLang="en-US" sz="54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uLnTx/>
              <a:uFillTx/>
              <a:latin typeface="Adidas Unity" pitchFamily="2" charset="0"/>
              <a:ea typeface="微软雅黑" pitchFamily="34" charset="-122"/>
              <a:cs typeface="Calibri" pitchFamily="34" charset="0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46BE4C8B-9F9B-48D3-8D8B-5D4F528A1636}"/>
              </a:ext>
            </a:extLst>
          </p:cNvPr>
          <p:cNvSpPr txBox="1"/>
          <p:nvPr/>
        </p:nvSpPr>
        <p:spPr>
          <a:xfrm>
            <a:off x="6834755" y="4064448"/>
            <a:ext cx="3201615" cy="387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lvl="0">
              <a:lnSpc>
                <a:spcPct val="80000"/>
              </a:lnSpc>
              <a:defRPr sz="4400" b="1" kern="0">
                <a:ln w="18415" cmpd="sng">
                  <a:noFill/>
                  <a:prstDash val="solid"/>
                </a:ln>
                <a:solidFill>
                  <a:srgbClr val="FFC000"/>
                </a:solidFill>
                <a:latin typeface="Agency FB" pitchFamily="34" charset="0"/>
                <a:ea typeface="微软雅黑" pitchFamily="34" charset="-122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0" cap="none" spc="0" normalizeH="0" baseline="0" noProof="0" dirty="0">
                <a:ln w="18415" cmpd="sng">
                  <a:noFill/>
                  <a:prstDash val="solid"/>
                </a:ln>
                <a:solidFill>
                  <a:srgbClr val="4BACC6">
                    <a:lumMod val="50000"/>
                  </a:srgbClr>
                </a:solidFill>
                <a:effectLst>
                  <a:outerShdw dist="38100" dir="5400000" algn="t" rotWithShape="0">
                    <a:sysClr val="window" lastClr="FFFFFF">
                      <a:alpha val="55000"/>
                    </a:sysClr>
                  </a:outerShdw>
                </a:effectLst>
                <a:uLnTx/>
                <a:uFillTx/>
                <a:latin typeface="Adidas Unity" pitchFamily="2" charset="0"/>
                <a:ea typeface="微软雅黑" pitchFamily="34" charset="-122"/>
                <a:cs typeface="Times New Roman" pitchFamily="18" charset="0"/>
              </a:rPr>
              <a:t>基于</a:t>
            </a:r>
            <a:r>
              <a:rPr kumimoji="0" lang="en-US" altLang="zh-CN" sz="2400" b="1" i="0" u="none" strike="noStrike" kern="0" cap="none" spc="0" normalizeH="0" baseline="0" noProof="0" dirty="0" err="1">
                <a:ln w="18415" cmpd="sng">
                  <a:noFill/>
                  <a:prstDash val="solid"/>
                </a:ln>
                <a:solidFill>
                  <a:srgbClr val="4BACC6">
                    <a:lumMod val="50000"/>
                  </a:srgbClr>
                </a:solidFill>
                <a:effectLst>
                  <a:outerShdw dist="38100" dir="5400000" algn="t" rotWithShape="0">
                    <a:sysClr val="window" lastClr="FFFFFF">
                      <a:alpha val="55000"/>
                    </a:sysClr>
                  </a:outerShdw>
                </a:effectLst>
                <a:uLnTx/>
                <a:uFillTx/>
                <a:latin typeface="Adidas Unity" pitchFamily="2" charset="0"/>
                <a:ea typeface="微软雅黑" pitchFamily="34" charset="-122"/>
                <a:cs typeface="Times New Roman" pitchFamily="18" charset="0"/>
              </a:rPr>
              <a:t>Mybatis</a:t>
            </a:r>
            <a:r>
              <a:rPr kumimoji="0" lang="zh-CN" altLang="en-US" sz="2400" b="1" i="0" u="none" strike="noStrike" kern="0" cap="none" spc="0" normalizeH="0" baseline="0" noProof="0" dirty="0">
                <a:ln w="18415" cmpd="sng">
                  <a:noFill/>
                  <a:prstDash val="solid"/>
                </a:ln>
                <a:solidFill>
                  <a:srgbClr val="4BACC6">
                    <a:lumMod val="50000"/>
                  </a:srgbClr>
                </a:solidFill>
                <a:effectLst>
                  <a:outerShdw dist="38100" dir="5400000" algn="t" rotWithShape="0">
                    <a:sysClr val="window" lastClr="FFFFFF">
                      <a:alpha val="55000"/>
                    </a:sysClr>
                  </a:outerShdw>
                </a:effectLst>
                <a:uLnTx/>
                <a:uFillTx/>
                <a:latin typeface="Adidas Unity" pitchFamily="2" charset="0"/>
                <a:ea typeface="微软雅黑" pitchFamily="34" charset="-122"/>
                <a:cs typeface="Times New Roman" pitchFamily="18" charset="0"/>
              </a:rPr>
              <a:t>的</a:t>
            </a:r>
            <a:r>
              <a:rPr kumimoji="0" lang="en-US" altLang="zh-CN" sz="2400" b="1" i="0" u="none" strike="noStrike" kern="0" cap="none" spc="0" normalizeH="0" baseline="0" noProof="0" dirty="0">
                <a:ln w="18415" cmpd="sng">
                  <a:noFill/>
                  <a:prstDash val="solid"/>
                </a:ln>
                <a:solidFill>
                  <a:srgbClr val="4BACC6">
                    <a:lumMod val="50000"/>
                  </a:srgbClr>
                </a:solidFill>
                <a:effectLst>
                  <a:outerShdw dist="38100" dir="5400000" algn="t" rotWithShape="0">
                    <a:sysClr val="window" lastClr="FFFFFF">
                      <a:alpha val="55000"/>
                    </a:sysClr>
                  </a:outerShdw>
                </a:effectLst>
                <a:uLnTx/>
                <a:uFillTx/>
                <a:latin typeface="Adidas Unity" pitchFamily="2" charset="0"/>
                <a:ea typeface="微软雅黑" pitchFamily="34" charset="-122"/>
                <a:cs typeface="Times New Roman" pitchFamily="18" charset="0"/>
              </a:rPr>
              <a:t>CRUD</a:t>
            </a:r>
            <a:endParaRPr kumimoji="0" lang="zh-CN" altLang="en-US" sz="2400" b="1" i="0" u="none" strike="noStrike" kern="0" cap="none" spc="0" normalizeH="0" baseline="0" noProof="0" dirty="0">
              <a:ln w="18415" cmpd="sng">
                <a:noFill/>
                <a:prstDash val="solid"/>
              </a:ln>
              <a:solidFill>
                <a:srgbClr val="4BACC6">
                  <a:lumMod val="50000"/>
                </a:srgbClr>
              </a:solidFill>
              <a:effectLst>
                <a:outerShdw dist="38100" dir="5400000" algn="t" rotWithShape="0">
                  <a:sysClr val="window" lastClr="FFFFFF">
                    <a:alpha val="55000"/>
                  </a:sysClr>
                </a:outerShdw>
              </a:effectLst>
              <a:uLnTx/>
              <a:uFillTx/>
              <a:latin typeface="Adidas Unity" pitchFamily="2" charset="0"/>
              <a:ea typeface="微软雅黑" pitchFamily="34" charset="-122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46995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ED7382A-B011-4FB1-A553-D0CCC940C5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8388" y="154237"/>
            <a:ext cx="9232036" cy="648164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6853FB3-F38B-4127-B835-A7CC60359DF4}"/>
              </a:ext>
            </a:extLst>
          </p:cNvPr>
          <p:cNvSpPr/>
          <p:nvPr/>
        </p:nvSpPr>
        <p:spPr>
          <a:xfrm>
            <a:off x="2318018" y="912521"/>
            <a:ext cx="6054801" cy="125780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AF5A79F-2A68-48E4-9E81-DA89F92C4CA6}"/>
              </a:ext>
            </a:extLst>
          </p:cNvPr>
          <p:cNvSpPr/>
          <p:nvPr/>
        </p:nvSpPr>
        <p:spPr>
          <a:xfrm>
            <a:off x="2261098" y="2684401"/>
            <a:ext cx="6054801" cy="125780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B51E9EF-A32D-464D-825D-DABDFB56F3C7}"/>
              </a:ext>
            </a:extLst>
          </p:cNvPr>
          <p:cNvSpPr/>
          <p:nvPr/>
        </p:nvSpPr>
        <p:spPr>
          <a:xfrm>
            <a:off x="2318018" y="4876758"/>
            <a:ext cx="8919187" cy="112743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8557045-9C2A-44B8-91A6-05DC4B2F5302}"/>
              </a:ext>
            </a:extLst>
          </p:cNvPr>
          <p:cNvSpPr/>
          <p:nvPr/>
        </p:nvSpPr>
        <p:spPr>
          <a:xfrm>
            <a:off x="8926302" y="6143775"/>
            <a:ext cx="1264301" cy="42227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060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3ADAA77-AEF0-4B61-AAD8-D01248E15E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1789" y="154236"/>
            <a:ext cx="10200328" cy="651631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D8E84FE-9A1F-4308-9F6D-BF37B2052F9E}"/>
              </a:ext>
            </a:extLst>
          </p:cNvPr>
          <p:cNvSpPr/>
          <p:nvPr/>
        </p:nvSpPr>
        <p:spPr>
          <a:xfrm>
            <a:off x="2373101" y="2388782"/>
            <a:ext cx="1163311" cy="74000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9EF7EFC-9354-4591-A646-A7A9675B6277}"/>
              </a:ext>
            </a:extLst>
          </p:cNvPr>
          <p:cNvSpPr/>
          <p:nvPr/>
        </p:nvSpPr>
        <p:spPr>
          <a:xfrm>
            <a:off x="1813476" y="5868276"/>
            <a:ext cx="2064461" cy="31218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986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798C6B0-BF42-4DEC-A2CD-D0DCF4A78E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502" y="405328"/>
            <a:ext cx="10931610" cy="589631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C8B1801-12EE-4549-ABDC-9EA7DECDD056}"/>
              </a:ext>
            </a:extLst>
          </p:cNvPr>
          <p:cNvSpPr/>
          <p:nvPr/>
        </p:nvSpPr>
        <p:spPr>
          <a:xfrm>
            <a:off x="980502" y="1836180"/>
            <a:ext cx="1762698" cy="46634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375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624BE42-9FB7-43F7-99E0-C30267A90C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417" y="522488"/>
            <a:ext cx="11031580" cy="597746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99C0808-E2E9-4E7F-B23A-194A8D503CDA}"/>
              </a:ext>
            </a:extLst>
          </p:cNvPr>
          <p:cNvSpPr/>
          <p:nvPr/>
        </p:nvSpPr>
        <p:spPr>
          <a:xfrm>
            <a:off x="4494883" y="2816682"/>
            <a:ext cx="3238958" cy="488378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E9DF184-0CDB-47AB-9B73-CCF73F60685B}"/>
              </a:ext>
            </a:extLst>
          </p:cNvPr>
          <p:cNvSpPr/>
          <p:nvPr/>
        </p:nvSpPr>
        <p:spPr>
          <a:xfrm>
            <a:off x="4977789" y="4037717"/>
            <a:ext cx="1555213" cy="49021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636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0C55B09-A54B-4FAB-A3FF-7B0DBA8F87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130" y="379455"/>
            <a:ext cx="11293188" cy="609846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0DB0E0E-1F9E-4877-9978-3E7BFEEA5C3C}"/>
              </a:ext>
            </a:extLst>
          </p:cNvPr>
          <p:cNvSpPr/>
          <p:nvPr/>
        </p:nvSpPr>
        <p:spPr>
          <a:xfrm>
            <a:off x="738130" y="1856378"/>
            <a:ext cx="539827" cy="44614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2143E0-EE8A-4C8C-853F-04E7E97533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7130" y="1856378"/>
            <a:ext cx="4378653" cy="303511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A4E0397-F725-4BF2-A708-66FD15765B98}"/>
              </a:ext>
            </a:extLst>
          </p:cNvPr>
          <p:cNvSpPr/>
          <p:nvPr/>
        </p:nvSpPr>
        <p:spPr>
          <a:xfrm>
            <a:off x="1617644" y="2057418"/>
            <a:ext cx="3978925" cy="39934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451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20F222C-B58A-4907-85A3-CF897F80CE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1789" y="154236"/>
            <a:ext cx="10200328" cy="651631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D146BBF-F89F-4462-9868-8409F86AD70D}"/>
              </a:ext>
            </a:extLst>
          </p:cNvPr>
          <p:cNvSpPr/>
          <p:nvPr/>
        </p:nvSpPr>
        <p:spPr>
          <a:xfrm>
            <a:off x="2115237" y="1424612"/>
            <a:ext cx="2985571" cy="27198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2C31AEC-B2F8-4B60-9DC8-B45FC2074E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9570" y="861380"/>
            <a:ext cx="3034010" cy="410722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2A7A5CD-7639-4CCC-B45E-EDCF1266D4A6}"/>
              </a:ext>
            </a:extLst>
          </p:cNvPr>
          <p:cNvSpPr/>
          <p:nvPr/>
        </p:nvSpPr>
        <p:spPr>
          <a:xfrm>
            <a:off x="3580587" y="4008889"/>
            <a:ext cx="3034010" cy="25463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BD453CE-7432-4EBB-BCCB-C2D8D33FA5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3580" y="2356965"/>
            <a:ext cx="3367994" cy="284174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A37CCE7-4C2E-4A70-B4C1-757E10464BD2}"/>
              </a:ext>
            </a:extLst>
          </p:cNvPr>
          <p:cNvSpPr/>
          <p:nvPr/>
        </p:nvSpPr>
        <p:spPr>
          <a:xfrm>
            <a:off x="6614596" y="4944700"/>
            <a:ext cx="3356977" cy="24424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8A29B51-1D17-4528-8C41-FE4E55E996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71573" y="2914993"/>
            <a:ext cx="1847963" cy="273926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89F3CD3-89B3-4F4B-91CA-22997C4CC4DE}"/>
              </a:ext>
            </a:extLst>
          </p:cNvPr>
          <p:cNvSpPr/>
          <p:nvPr/>
        </p:nvSpPr>
        <p:spPr>
          <a:xfrm>
            <a:off x="9971573" y="4230477"/>
            <a:ext cx="1847963" cy="30847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C04FFAB-272F-4569-A4CB-7D838DBC37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43037" y="2189424"/>
            <a:ext cx="4200743" cy="229972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3DBDFBC-7B7C-4197-91C1-FE5DA2624D96}"/>
              </a:ext>
            </a:extLst>
          </p:cNvPr>
          <p:cNvSpPr/>
          <p:nvPr/>
        </p:nvSpPr>
        <p:spPr>
          <a:xfrm>
            <a:off x="8464123" y="2628138"/>
            <a:ext cx="327337" cy="28685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AE9CBE3-688B-4E0C-871C-739127E291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36844" y="2213250"/>
            <a:ext cx="4921795" cy="2443444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940A4F55-520E-48F2-BB85-3EA82A66C345}"/>
              </a:ext>
            </a:extLst>
          </p:cNvPr>
          <p:cNvSpPr/>
          <p:nvPr/>
        </p:nvSpPr>
        <p:spPr>
          <a:xfrm>
            <a:off x="5475383" y="3303810"/>
            <a:ext cx="3774589" cy="53753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152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9" grpId="0" animBg="1"/>
      <p:bldP spid="11" grpId="0" animBg="1"/>
      <p:bldP spid="13" grpId="0" animBg="1"/>
      <p:bldP spid="1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8CFBF67-316D-4223-B873-E31F5C38AE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1789" y="154236"/>
            <a:ext cx="10200328" cy="651631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7352B5F-89CD-477F-B008-2B8E6F09452A}"/>
              </a:ext>
            </a:extLst>
          </p:cNvPr>
          <p:cNvSpPr/>
          <p:nvPr/>
        </p:nvSpPr>
        <p:spPr>
          <a:xfrm>
            <a:off x="2093203" y="1424612"/>
            <a:ext cx="2985571" cy="27198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5A2E2D-1C05-4974-A759-A471F7EFDC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7536" y="861380"/>
            <a:ext cx="3034010" cy="410722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555CF50-9964-46AB-95C7-A8A69CA86BB5}"/>
              </a:ext>
            </a:extLst>
          </p:cNvPr>
          <p:cNvSpPr/>
          <p:nvPr/>
        </p:nvSpPr>
        <p:spPr>
          <a:xfrm>
            <a:off x="3558553" y="4008889"/>
            <a:ext cx="3034010" cy="25463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0EF2338-8B61-4EB4-B50B-D36EE8BC68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1546" y="2356965"/>
            <a:ext cx="3367994" cy="284174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C99476A-DAF3-4A00-BE37-FA943582C863}"/>
              </a:ext>
            </a:extLst>
          </p:cNvPr>
          <p:cNvSpPr/>
          <p:nvPr/>
        </p:nvSpPr>
        <p:spPr>
          <a:xfrm>
            <a:off x="6592562" y="4933681"/>
            <a:ext cx="3356977" cy="24424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13B6602-E2BA-46F1-89F2-3901563405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71573" y="2914993"/>
            <a:ext cx="1847963" cy="273926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CD3B36A-D014-4CA7-AE4F-63CB318AA52F}"/>
              </a:ext>
            </a:extLst>
          </p:cNvPr>
          <p:cNvSpPr/>
          <p:nvPr/>
        </p:nvSpPr>
        <p:spPr>
          <a:xfrm>
            <a:off x="9971573" y="5133862"/>
            <a:ext cx="1847963" cy="30847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A9992C5-2C87-4AE6-90AF-D28DEE9F3F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03186" y="275422"/>
            <a:ext cx="7378751" cy="611436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F378E735-F7D6-4ABF-93FD-DF0C6E0B1224}"/>
              </a:ext>
            </a:extLst>
          </p:cNvPr>
          <p:cNvSpPr/>
          <p:nvPr/>
        </p:nvSpPr>
        <p:spPr>
          <a:xfrm>
            <a:off x="3051144" y="629673"/>
            <a:ext cx="1664075" cy="23170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B03F0F4-2EF3-4B79-AE8C-05F3592CFBF5}"/>
              </a:ext>
            </a:extLst>
          </p:cNvPr>
          <p:cNvSpPr/>
          <p:nvPr/>
        </p:nvSpPr>
        <p:spPr>
          <a:xfrm>
            <a:off x="3249450" y="885910"/>
            <a:ext cx="749676" cy="207178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F3BF714-4B75-49B8-896B-FB88D0FEDA7B}"/>
              </a:ext>
            </a:extLst>
          </p:cNvPr>
          <p:cNvSpPr/>
          <p:nvPr/>
        </p:nvSpPr>
        <p:spPr>
          <a:xfrm>
            <a:off x="7791333" y="952754"/>
            <a:ext cx="2468573" cy="424595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1AFAE5A-116A-4443-985B-4068A0CBB117}"/>
              </a:ext>
            </a:extLst>
          </p:cNvPr>
          <p:cNvSpPr/>
          <p:nvPr/>
        </p:nvSpPr>
        <p:spPr>
          <a:xfrm>
            <a:off x="7878941" y="5909091"/>
            <a:ext cx="1287094" cy="40357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164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10" grpId="0" animBg="1"/>
      <p:bldP spid="12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AB84996-EF2D-4D28-9DC8-DD2138B1D1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2433" y="220338"/>
            <a:ext cx="10215077" cy="652198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FDAE112-BFC3-40A3-BAC2-5BF06C97D063}"/>
              </a:ext>
            </a:extLst>
          </p:cNvPr>
          <p:cNvSpPr/>
          <p:nvPr/>
        </p:nvSpPr>
        <p:spPr>
          <a:xfrm>
            <a:off x="5014555" y="6454427"/>
            <a:ext cx="3589617" cy="28789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D061FF-B17F-41DF-AEF3-4960D540A7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8430" y="220338"/>
            <a:ext cx="10309080" cy="657707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D1001B0-4D1B-4698-91CB-116FD08CCF7B}"/>
              </a:ext>
            </a:extLst>
          </p:cNvPr>
          <p:cNvSpPr/>
          <p:nvPr/>
        </p:nvSpPr>
        <p:spPr>
          <a:xfrm>
            <a:off x="7960624" y="5314181"/>
            <a:ext cx="3397765" cy="88831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14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BCF8993-EB04-474E-A329-D6D6558A97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501" y="500133"/>
            <a:ext cx="10990439" cy="5955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9323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9">
            <a:extLst>
              <a:ext uri="{FF2B5EF4-FFF2-40B4-BE49-F238E27FC236}">
                <a16:creationId xmlns:a16="http://schemas.microsoft.com/office/drawing/2014/main" id="{EA02805F-BF31-4188-B9E4-41FEC197E914}"/>
              </a:ext>
            </a:extLst>
          </p:cNvPr>
          <p:cNvSpPr/>
          <p:nvPr/>
        </p:nvSpPr>
        <p:spPr>
          <a:xfrm>
            <a:off x="1972020" y="2017804"/>
            <a:ext cx="9144000" cy="288032"/>
          </a:xfrm>
          <a:prstGeom prst="rect">
            <a:avLst/>
          </a:prstGeom>
          <a:solidFill>
            <a:sysClr val="windowText" lastClr="000000">
              <a:lumMod val="75000"/>
              <a:lumOff val="25000"/>
            </a:sysClr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宋体"/>
              <a:cs typeface="+mn-cs"/>
            </a:endParaRPr>
          </a:p>
        </p:txBody>
      </p:sp>
      <p:pic>
        <p:nvPicPr>
          <p:cNvPr id="6" name="图片 11">
            <a:extLst>
              <a:ext uri="{FF2B5EF4-FFF2-40B4-BE49-F238E27FC236}">
                <a16:creationId xmlns:a16="http://schemas.microsoft.com/office/drawing/2014/main" id="{598D8402-3E6D-4C61-8FCD-78D512DC9A3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7313" y="2017804"/>
            <a:ext cx="4199719" cy="386962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4AF689C-8330-4C49-9CF6-20C78ED13A63}"/>
              </a:ext>
            </a:extLst>
          </p:cNvPr>
          <p:cNvSpPr txBox="1"/>
          <p:nvPr/>
        </p:nvSpPr>
        <p:spPr>
          <a:xfrm rot="21324496">
            <a:off x="3641805" y="4432878"/>
            <a:ext cx="51507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lvl="0">
              <a:lnSpc>
                <a:spcPct val="80000"/>
              </a:lnSpc>
              <a:defRPr sz="4400" b="1" kern="0">
                <a:ln w="18415" cmpd="sng">
                  <a:noFill/>
                  <a:prstDash val="solid"/>
                </a:ln>
                <a:solidFill>
                  <a:srgbClr val="FFC000"/>
                </a:solidFill>
                <a:latin typeface="Agency FB" pitchFamily="34" charset="0"/>
                <a:ea typeface="微软雅黑" pitchFamily="34" charset="-122"/>
              </a:defRPr>
            </a:lvl1pPr>
          </a:lstStyle>
          <a:p>
            <a:pPr lvl="0" algn="ctr" defTabSz="914400">
              <a:defRPr/>
            </a:pPr>
            <a:r>
              <a:rPr lang="zh-CN" altLang="en-US" sz="4000" dirty="0">
                <a:solidFill>
                  <a:sysClr val="window" lastClr="FFFFFF"/>
                </a:solidFill>
              </a:rPr>
              <a:t>基于</a:t>
            </a:r>
            <a:r>
              <a:rPr lang="en-US" altLang="zh-CN" sz="4000" dirty="0" err="1">
                <a:solidFill>
                  <a:sysClr val="window" lastClr="FFFFFF"/>
                </a:solidFill>
              </a:rPr>
              <a:t>Mybatis</a:t>
            </a:r>
            <a:r>
              <a:rPr lang="zh-CN" altLang="en-US" sz="4000" dirty="0">
                <a:solidFill>
                  <a:sysClr val="window" lastClr="FFFFFF"/>
                </a:solidFill>
              </a:rPr>
              <a:t>的</a:t>
            </a:r>
            <a:r>
              <a:rPr lang="en-US" altLang="zh-CN" sz="4000" dirty="0">
                <a:solidFill>
                  <a:sysClr val="window" lastClr="FFFFFF"/>
                </a:solidFill>
              </a:rPr>
              <a:t>CRUD</a:t>
            </a:r>
            <a:endParaRPr kumimoji="0" lang="zh-CN" altLang="en-US" sz="4000" b="1" i="0" u="none" strike="noStrike" kern="0" cap="none" spc="0" normalizeH="0" baseline="0" noProof="0" dirty="0">
              <a:ln w="18415" cmpd="sng">
                <a:noFill/>
                <a:prstDash val="solid"/>
              </a:ln>
              <a:solidFill>
                <a:sysClr val="window" lastClr="FFFFFF"/>
              </a:solidFill>
              <a:effectLst/>
              <a:uLnTx/>
              <a:uFillTx/>
              <a:latin typeface="Agency FB" pitchFamily="34" charset="0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180526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9">
            <a:extLst>
              <a:ext uri="{FF2B5EF4-FFF2-40B4-BE49-F238E27FC236}">
                <a16:creationId xmlns:a16="http://schemas.microsoft.com/office/drawing/2014/main" id="{9BC98356-12D7-42BC-921D-949A6A126752}"/>
              </a:ext>
            </a:extLst>
          </p:cNvPr>
          <p:cNvSpPr/>
          <p:nvPr/>
        </p:nvSpPr>
        <p:spPr>
          <a:xfrm>
            <a:off x="1972020" y="2017804"/>
            <a:ext cx="9144000" cy="288032"/>
          </a:xfrm>
          <a:prstGeom prst="rect">
            <a:avLst/>
          </a:prstGeom>
          <a:solidFill>
            <a:sysClr val="windowText" lastClr="000000">
              <a:lumMod val="75000"/>
              <a:lumOff val="25000"/>
            </a:sysClr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宋体"/>
              <a:cs typeface="+mn-cs"/>
            </a:endParaRPr>
          </a:p>
        </p:txBody>
      </p:sp>
      <p:pic>
        <p:nvPicPr>
          <p:cNvPr id="8" name="图片 11">
            <a:extLst>
              <a:ext uri="{FF2B5EF4-FFF2-40B4-BE49-F238E27FC236}">
                <a16:creationId xmlns:a16="http://schemas.microsoft.com/office/drawing/2014/main" id="{499A64AC-1736-4C45-9C24-2A1407C14DE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2230" y="2017805"/>
            <a:ext cx="4182960" cy="385418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3C40CCA-87D8-4FE0-8D6B-FF5FA6D74415}"/>
              </a:ext>
            </a:extLst>
          </p:cNvPr>
          <p:cNvSpPr txBox="1"/>
          <p:nvPr/>
        </p:nvSpPr>
        <p:spPr>
          <a:xfrm rot="21324496">
            <a:off x="4563645" y="4288366"/>
            <a:ext cx="31801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lvl="0">
              <a:lnSpc>
                <a:spcPct val="80000"/>
              </a:lnSpc>
              <a:defRPr sz="4400" b="1" kern="0">
                <a:ln w="18415" cmpd="sng">
                  <a:noFill/>
                  <a:prstDash val="solid"/>
                </a:ln>
                <a:solidFill>
                  <a:srgbClr val="FFC000"/>
                </a:solidFill>
                <a:latin typeface="Agency FB" pitchFamily="34" charset="0"/>
                <a:ea typeface="微软雅黑" pitchFamily="34" charset="-122"/>
              </a:defRPr>
            </a:lvl1pPr>
          </a:lstStyle>
          <a:p>
            <a:pPr lvl="0" algn="ctr" defTabSz="914400">
              <a:defRPr/>
            </a:pPr>
            <a:r>
              <a:rPr lang="en-US" altLang="zh-CN" sz="4000" dirty="0">
                <a:solidFill>
                  <a:sysClr val="window" lastClr="FFFFFF"/>
                </a:solidFill>
              </a:rPr>
              <a:t>IDEA</a:t>
            </a:r>
            <a:r>
              <a:rPr lang="zh-CN" altLang="en-US" sz="4000" dirty="0">
                <a:solidFill>
                  <a:sysClr val="window" lastClr="FFFFFF"/>
                </a:solidFill>
              </a:rPr>
              <a:t>中使用</a:t>
            </a:r>
            <a:r>
              <a:rPr lang="en-US" altLang="zh-CN" sz="4000" dirty="0">
                <a:solidFill>
                  <a:sysClr val="window" lastClr="FFFFFF"/>
                </a:solidFill>
              </a:rPr>
              <a:t>GIT</a:t>
            </a:r>
            <a:endParaRPr kumimoji="0" lang="zh-CN" altLang="en-US" sz="4000" b="1" i="0" u="none" strike="noStrike" kern="0" cap="none" spc="0" normalizeH="0" baseline="0" noProof="0" dirty="0">
              <a:ln w="18415" cmpd="sng">
                <a:noFill/>
                <a:prstDash val="solid"/>
              </a:ln>
              <a:solidFill>
                <a:sysClr val="window" lastClr="FFFFFF"/>
              </a:solidFill>
              <a:effectLst/>
              <a:uLnTx/>
              <a:uFillTx/>
              <a:latin typeface="Agency FB" pitchFamily="34" charset="0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788667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11">
            <a:extLst>
              <a:ext uri="{FF2B5EF4-FFF2-40B4-BE49-F238E27FC236}">
                <a16:creationId xmlns:a16="http://schemas.microsoft.com/office/drawing/2014/main" id="{71EA601F-C2DE-487A-A484-C06C90614C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4919" y="2577823"/>
            <a:ext cx="2887811" cy="2610826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pic>
        <p:nvPicPr>
          <p:cNvPr id="5" name="图片 12">
            <a:extLst>
              <a:ext uri="{FF2B5EF4-FFF2-40B4-BE49-F238E27FC236}">
                <a16:creationId xmlns:a16="http://schemas.microsoft.com/office/drawing/2014/main" id="{834380A8-C5B4-4F55-A804-A1D9C808FA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5470" y="2577823"/>
            <a:ext cx="2887811" cy="2610826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pic>
        <p:nvPicPr>
          <p:cNvPr id="6" name="图片 13">
            <a:extLst>
              <a:ext uri="{FF2B5EF4-FFF2-40B4-BE49-F238E27FC236}">
                <a16:creationId xmlns:a16="http://schemas.microsoft.com/office/drawing/2014/main" id="{B559B15D-2B05-42A7-9BA6-FFC74469EF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1077" y="2577823"/>
            <a:ext cx="2887811" cy="2610826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122CC86-D317-4B88-9204-04D609D18DA8}"/>
              </a:ext>
            </a:extLst>
          </p:cNvPr>
          <p:cNvSpPr txBox="1"/>
          <p:nvPr/>
        </p:nvSpPr>
        <p:spPr>
          <a:xfrm flipH="1">
            <a:off x="3276498" y="3590848"/>
            <a:ext cx="11446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lvl="0">
              <a:lnSpc>
                <a:spcPct val="80000"/>
              </a:lnSpc>
              <a:defRPr sz="4400" b="1" kern="0">
                <a:ln w="18415" cmpd="sng">
                  <a:noFill/>
                  <a:prstDash val="solid"/>
                </a:ln>
                <a:solidFill>
                  <a:srgbClr val="FFC000"/>
                </a:solidFill>
                <a:latin typeface="Agency FB" pitchFamily="34" charset="0"/>
                <a:ea typeface="微软雅黑" pitchFamily="34" charset="-122"/>
              </a:defRPr>
            </a:lvl1pPr>
          </a:lstStyle>
          <a:p>
            <a:pPr marL="0" marR="0" lvl="0" indent="0" algn="ctr" defTabSz="9144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dirty="0" err="1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Arial Rounded MT Bold" pitchFamily="34" charset="0"/>
                <a:cs typeface="Times New Roman" pitchFamily="18" charset="0"/>
              </a:rPr>
              <a:t>Mybatis</a:t>
            </a:r>
            <a:endParaRPr kumimoji="0" lang="zh-CN" altLang="en-US" sz="2000" b="1" i="0" u="none" strike="noStrike" kern="0" cap="none" spc="0" normalizeH="0" baseline="0" noProof="0" dirty="0">
              <a:ln w="18415" cmpd="sng">
                <a:noFill/>
                <a:prstDash val="solid"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Arial Rounded MT Bold" pitchFamily="34" charset="0"/>
              <a:ea typeface="微软雅黑" pitchFamily="34" charset="-122"/>
              <a:cs typeface="Times New Roman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87D7B1-E7BC-4090-ABAF-01AB77B08BF8}"/>
              </a:ext>
            </a:extLst>
          </p:cNvPr>
          <p:cNvSpPr txBox="1"/>
          <p:nvPr/>
        </p:nvSpPr>
        <p:spPr>
          <a:xfrm flipH="1">
            <a:off x="6069806" y="3597902"/>
            <a:ext cx="15084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lvl="0">
              <a:lnSpc>
                <a:spcPct val="80000"/>
              </a:lnSpc>
              <a:defRPr sz="4400" b="1" kern="0">
                <a:ln w="18415" cmpd="sng">
                  <a:noFill/>
                  <a:prstDash val="solid"/>
                </a:ln>
                <a:solidFill>
                  <a:srgbClr val="FFC000"/>
                </a:solidFill>
                <a:latin typeface="Agency FB" pitchFamily="34" charset="0"/>
                <a:ea typeface="微软雅黑" pitchFamily="34" charset="-122"/>
              </a:defRPr>
            </a:lvl1pPr>
          </a:lstStyle>
          <a:p>
            <a:pPr marL="0" marR="0" lvl="0" indent="0" algn="ctr" defTabSz="9144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Arial Rounded MT Bold" pitchFamily="34" charset="0"/>
                <a:cs typeface="Times New Roman" pitchFamily="18" charset="0"/>
              </a:rPr>
              <a:t>Hibernate</a:t>
            </a:r>
            <a:endParaRPr kumimoji="0" lang="zh-CN" altLang="en-US" sz="2000" b="1" i="0" u="none" strike="noStrike" kern="0" cap="none" spc="0" normalizeH="0" baseline="0" noProof="0" dirty="0">
              <a:ln w="18415" cmpd="sng">
                <a:noFill/>
                <a:prstDash val="solid"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Arial Rounded MT Bold" pitchFamily="34" charset="0"/>
              <a:ea typeface="微软雅黑" pitchFamily="34" charset="-122"/>
              <a:cs typeface="Times New Roman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1028560-3DB5-451C-A90D-9F8771472A5D}"/>
              </a:ext>
            </a:extLst>
          </p:cNvPr>
          <p:cNvSpPr txBox="1"/>
          <p:nvPr/>
        </p:nvSpPr>
        <p:spPr>
          <a:xfrm flipH="1">
            <a:off x="8641539" y="3590848"/>
            <a:ext cx="22356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lvl="0">
              <a:lnSpc>
                <a:spcPct val="80000"/>
              </a:lnSpc>
              <a:defRPr sz="4400" b="1" kern="0">
                <a:ln w="18415" cmpd="sng">
                  <a:noFill/>
                  <a:prstDash val="solid"/>
                </a:ln>
                <a:solidFill>
                  <a:srgbClr val="FFC000"/>
                </a:solidFill>
                <a:latin typeface="Agency FB" pitchFamily="34" charset="0"/>
                <a:ea typeface="微软雅黑" pitchFamily="34" charset="-122"/>
              </a:defRPr>
            </a:lvl1pPr>
          </a:lstStyle>
          <a:p>
            <a:pPr marL="0" marR="0" lvl="0" indent="0" algn="ctr" defTabSz="9144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Arial Rounded MT Bold" pitchFamily="34" charset="0"/>
                <a:cs typeface="Times New Roman" pitchFamily="18" charset="0"/>
              </a:rPr>
              <a:t>Spring Data </a:t>
            </a:r>
          </a:p>
          <a:p>
            <a:pPr marL="0" marR="0" lvl="0" indent="0" algn="ctr" defTabSz="9144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Arial Rounded MT Bold" pitchFamily="34" charset="0"/>
                <a:cs typeface="Times New Roman" pitchFamily="18" charset="0"/>
              </a:rPr>
              <a:t>JPA</a:t>
            </a:r>
            <a:endParaRPr kumimoji="0" lang="zh-CN" altLang="en-US" sz="2000" b="1" i="0" u="none" strike="noStrike" kern="0" cap="none" spc="0" normalizeH="0" baseline="0" noProof="0" dirty="0">
              <a:ln w="18415" cmpd="sng">
                <a:noFill/>
                <a:prstDash val="solid"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Arial Rounded MT Bold" pitchFamily="34" charset="0"/>
              <a:ea typeface="微软雅黑" pitchFamily="34" charset="-122"/>
              <a:cs typeface="Times New Roman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C6433B1-1049-4B57-AF68-9E0C94D4CDA6}"/>
              </a:ext>
            </a:extLst>
          </p:cNvPr>
          <p:cNvSpPr txBox="1"/>
          <p:nvPr/>
        </p:nvSpPr>
        <p:spPr>
          <a:xfrm>
            <a:off x="3560732" y="1283364"/>
            <a:ext cx="63094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800" b="1" i="0" u="none" strike="noStrike" kern="0" cap="none" spc="0" normalizeH="0" baseline="0">
                <a:ln w="18415" cmpd="sng">
                  <a:noFill/>
                  <a:prstDash val="solid"/>
                </a:ln>
                <a:solidFill>
                  <a:srgbClr val="C0504D">
                    <a:lumMod val="75000"/>
                  </a:srgbClr>
                </a:solidFill>
                <a:effectLst/>
                <a:uLnTx/>
                <a:uFillTx/>
                <a:latin typeface="Arial Rounded MT Bold" pitchFamily="34" charset="0"/>
                <a:ea typeface="微软雅黑" pitchFamily="34" charset="-122"/>
                <a:cs typeface="Times New Roman" pitchFamily="18" charset="0"/>
              </a:defRPr>
            </a:lvl1pPr>
          </a:lstStyle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600" dirty="0">
                <a:solidFill>
                  <a:sysClr val="windowText" lastClr="000000">
                    <a:lumMod val="75000"/>
                    <a:lumOff val="25000"/>
                  </a:sysClr>
                </a:solidFill>
              </a:rPr>
              <a:t>持久化框架</a:t>
            </a:r>
            <a:endParaRPr kumimoji="0" lang="en-US" altLang="zh-CN" sz="3600" b="1" i="0" u="none" strike="noStrike" kern="0" cap="none" spc="0" normalizeH="0" baseline="0" noProof="0" dirty="0">
              <a:ln w="18415" cmpd="sng">
                <a:noFill/>
                <a:prstDash val="solid"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Arial Rounded MT Bold" pitchFamily="34" charset="0"/>
              <a:ea typeface="微软雅黑" pitchFamily="34" charset="-122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12472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65">
            <a:extLst>
              <a:ext uri="{FF2B5EF4-FFF2-40B4-BE49-F238E27FC236}">
                <a16:creationId xmlns:a16="http://schemas.microsoft.com/office/drawing/2014/main" id="{6311FF74-46EC-459A-879E-79F34C473EBF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8470958" y="4327740"/>
            <a:ext cx="1742620" cy="215827"/>
          </a:xfrm>
          <a:prstGeom prst="ellipse">
            <a:avLst/>
          </a:prstGeom>
          <a:gradFill rotWithShape="1">
            <a:gsLst>
              <a:gs pos="0">
                <a:sysClr val="windowText" lastClr="000000">
                  <a:lumMod val="75000"/>
                  <a:lumOff val="25000"/>
                </a:sysClr>
              </a:gs>
              <a:gs pos="100000">
                <a:srgbClr val="EEECE1">
                  <a:alpha val="0"/>
                </a:srgbClr>
              </a:gs>
            </a:gsLst>
            <a:path path="shape">
              <a:fillToRect l="50000" t="50000" r="50000" b="50000"/>
            </a:path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宋体"/>
            </a:endParaRPr>
          </a:p>
        </p:txBody>
      </p:sp>
      <p:sp>
        <p:nvSpPr>
          <p:cNvPr id="5" name="椭圆 39">
            <a:extLst>
              <a:ext uri="{FF2B5EF4-FFF2-40B4-BE49-F238E27FC236}">
                <a16:creationId xmlns:a16="http://schemas.microsoft.com/office/drawing/2014/main" id="{9D057DFD-0540-4B93-ADA5-3BE7A39CB29C}"/>
              </a:ext>
            </a:extLst>
          </p:cNvPr>
          <p:cNvSpPr/>
          <p:nvPr/>
        </p:nvSpPr>
        <p:spPr>
          <a:xfrm>
            <a:off x="8028954" y="1825073"/>
            <a:ext cx="2664295" cy="2664296"/>
          </a:xfrm>
          <a:prstGeom prst="ellipse">
            <a:avLst/>
          </a:prstGeom>
          <a:gradFill flip="none" rotWithShape="1">
            <a:gsLst>
              <a:gs pos="37000">
                <a:sysClr val="window" lastClr="FFFFFF">
                  <a:lumMod val="85000"/>
                </a:sysClr>
              </a:gs>
              <a:gs pos="100000">
                <a:sysClr val="window" lastClr="FFFFFF">
                  <a:lumMod val="95000"/>
                  <a:shade val="100000"/>
                  <a:satMod val="115000"/>
                </a:sysClr>
              </a:gs>
            </a:gsLst>
            <a:lin ang="16200000" scaled="1"/>
            <a:tileRect/>
          </a:gradFill>
          <a:ln w="25400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11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椭圆 40">
            <a:extLst>
              <a:ext uri="{FF2B5EF4-FFF2-40B4-BE49-F238E27FC236}">
                <a16:creationId xmlns:a16="http://schemas.microsoft.com/office/drawing/2014/main" id="{7F1FC7CD-0423-427D-A882-D924AC323DD3}"/>
              </a:ext>
            </a:extLst>
          </p:cNvPr>
          <p:cNvSpPr/>
          <p:nvPr/>
        </p:nvSpPr>
        <p:spPr>
          <a:xfrm>
            <a:off x="8211502" y="2081605"/>
            <a:ext cx="2261532" cy="2261532"/>
          </a:xfrm>
          <a:prstGeom prst="ellipse">
            <a:avLst/>
          </a:prstGeom>
          <a:gradFill flip="none" rotWithShape="1">
            <a:gsLst>
              <a:gs pos="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lin ang="16200000" scaled="1"/>
            <a:tileRect/>
          </a:gradFill>
          <a:ln w="25400" cap="flat" cmpd="sng" algn="ctr">
            <a:solidFill>
              <a:srgbClr val="00B0F0"/>
            </a:solidFill>
            <a:prstDash val="solid"/>
          </a:ln>
          <a:effectLst>
            <a:outerShdw blurRad="88900" sx="101000" sy="101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7" name="组合 41">
            <a:extLst>
              <a:ext uri="{FF2B5EF4-FFF2-40B4-BE49-F238E27FC236}">
                <a16:creationId xmlns:a16="http://schemas.microsoft.com/office/drawing/2014/main" id="{5AC0A366-BCCF-4C35-9B7A-E779B838EC1C}"/>
              </a:ext>
            </a:extLst>
          </p:cNvPr>
          <p:cNvGrpSpPr/>
          <p:nvPr/>
        </p:nvGrpSpPr>
        <p:grpSpPr>
          <a:xfrm>
            <a:off x="9253090" y="434625"/>
            <a:ext cx="299256" cy="1600770"/>
            <a:chOff x="3729873" y="-334912"/>
            <a:chExt cx="332879" cy="1780623"/>
          </a:xfrm>
        </p:grpSpPr>
        <p:sp>
          <p:nvSpPr>
            <p:cNvPr id="8" name="圆角矩形 42">
              <a:extLst>
                <a:ext uri="{FF2B5EF4-FFF2-40B4-BE49-F238E27FC236}">
                  <a16:creationId xmlns:a16="http://schemas.microsoft.com/office/drawing/2014/main" id="{90A36C6C-F64F-4DA4-AC95-B48BA9E5B2AC}"/>
                </a:ext>
              </a:extLst>
            </p:cNvPr>
            <p:cNvSpPr/>
            <p:nvPr/>
          </p:nvSpPr>
          <p:spPr>
            <a:xfrm>
              <a:off x="3806199" y="-334912"/>
              <a:ext cx="198197" cy="1649392"/>
            </a:xfrm>
            <a:prstGeom prst="roundRect">
              <a:avLst/>
            </a:prstGeom>
            <a:gradFill flip="none" rotWithShape="1">
              <a:gsLst>
                <a:gs pos="0">
                  <a:sysClr val="window" lastClr="FFFFFF">
                    <a:lumMod val="95000"/>
                    <a:shade val="30000"/>
                    <a:satMod val="115000"/>
                  </a:sysClr>
                </a:gs>
                <a:gs pos="50000">
                  <a:sysClr val="window" lastClr="FFFFFF">
                    <a:lumMod val="95000"/>
                    <a:shade val="67500"/>
                    <a:satMod val="115000"/>
                  </a:sysClr>
                </a:gs>
                <a:gs pos="100000">
                  <a:sysClr val="window" lastClr="FFFFFF">
                    <a:lumMod val="95000"/>
                    <a:shade val="100000"/>
                    <a:satMod val="115000"/>
                    <a:alpha val="0"/>
                  </a:sysClr>
                </a:gs>
              </a:gsLst>
              <a:lin ang="16200000" scaled="1"/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" name="圆角矩形 43">
              <a:extLst>
                <a:ext uri="{FF2B5EF4-FFF2-40B4-BE49-F238E27FC236}">
                  <a16:creationId xmlns:a16="http://schemas.microsoft.com/office/drawing/2014/main" id="{9EB70482-4F56-4B07-86E3-13E705EDDB05}"/>
                </a:ext>
              </a:extLst>
            </p:cNvPr>
            <p:cNvSpPr/>
            <p:nvPr/>
          </p:nvSpPr>
          <p:spPr>
            <a:xfrm rot="20400000">
              <a:off x="3729873" y="1100226"/>
              <a:ext cx="116710" cy="337068"/>
            </a:xfrm>
            <a:prstGeom prst="roundRect">
              <a:avLst>
                <a:gd name="adj" fmla="val 44565"/>
              </a:avLst>
            </a:prstGeom>
            <a:gradFill flip="none" rotWithShape="1">
              <a:gsLst>
                <a:gs pos="0">
                  <a:sysClr val="window" lastClr="FFFFFF">
                    <a:lumMod val="95000"/>
                    <a:shade val="30000"/>
                    <a:satMod val="115000"/>
                  </a:sysClr>
                </a:gs>
                <a:gs pos="50000">
                  <a:sysClr val="window" lastClr="FFFFFF">
                    <a:lumMod val="95000"/>
                    <a:shade val="67500"/>
                    <a:satMod val="115000"/>
                  </a:sysClr>
                </a:gs>
                <a:gs pos="100000">
                  <a:sysClr val="window" lastClr="FFFFFF">
                    <a:lumMod val="95000"/>
                    <a:shade val="100000"/>
                    <a:satMod val="115000"/>
                  </a:sysClr>
                </a:gs>
              </a:gsLst>
              <a:lin ang="16200000" scaled="1"/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" name="圆角矩形 44">
              <a:extLst>
                <a:ext uri="{FF2B5EF4-FFF2-40B4-BE49-F238E27FC236}">
                  <a16:creationId xmlns:a16="http://schemas.microsoft.com/office/drawing/2014/main" id="{444EC822-C45E-42A4-8FC8-5AC7CA8F15B3}"/>
                </a:ext>
              </a:extLst>
            </p:cNvPr>
            <p:cNvSpPr/>
            <p:nvPr/>
          </p:nvSpPr>
          <p:spPr>
            <a:xfrm rot="1200000" flipH="1">
              <a:off x="3946042" y="1108643"/>
              <a:ext cx="116710" cy="337068"/>
            </a:xfrm>
            <a:prstGeom prst="roundRect">
              <a:avLst>
                <a:gd name="adj" fmla="val 44565"/>
              </a:avLst>
            </a:prstGeom>
            <a:gradFill flip="none" rotWithShape="1">
              <a:gsLst>
                <a:gs pos="0">
                  <a:sysClr val="window" lastClr="FFFFFF">
                    <a:lumMod val="95000"/>
                    <a:shade val="30000"/>
                    <a:satMod val="115000"/>
                  </a:sysClr>
                </a:gs>
                <a:gs pos="50000">
                  <a:sysClr val="window" lastClr="FFFFFF">
                    <a:lumMod val="95000"/>
                    <a:shade val="67500"/>
                    <a:satMod val="115000"/>
                  </a:sysClr>
                </a:gs>
                <a:gs pos="100000">
                  <a:sysClr val="window" lastClr="FFFFFF">
                    <a:lumMod val="95000"/>
                    <a:shade val="100000"/>
                    <a:satMod val="115000"/>
                  </a:sysClr>
                </a:gs>
              </a:gsLst>
              <a:lin ang="16200000" scaled="1"/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1" name="椭圆 9">
            <a:extLst>
              <a:ext uri="{FF2B5EF4-FFF2-40B4-BE49-F238E27FC236}">
                <a16:creationId xmlns:a16="http://schemas.microsoft.com/office/drawing/2014/main" id="{D91E0514-3E06-4B11-86C3-F627FD29C047}"/>
              </a:ext>
            </a:extLst>
          </p:cNvPr>
          <p:cNvSpPr/>
          <p:nvPr/>
        </p:nvSpPr>
        <p:spPr>
          <a:xfrm rot="1904781">
            <a:off x="8524583" y="2153066"/>
            <a:ext cx="2268852" cy="1144073"/>
          </a:xfrm>
          <a:custGeom>
            <a:avLst/>
            <a:gdLst>
              <a:gd name="connsiteX0" fmla="*/ 1022661 w 2153427"/>
              <a:gd name="connsiteY0" fmla="*/ 0 h 1144073"/>
              <a:gd name="connsiteX1" fmla="*/ 2153427 w 2153427"/>
              <a:gd name="connsiteY1" fmla="*/ 1130766 h 1144073"/>
              <a:gd name="connsiteX2" fmla="*/ 2152755 w 2153427"/>
              <a:gd name="connsiteY2" fmla="*/ 1144073 h 1144073"/>
              <a:gd name="connsiteX3" fmla="*/ 968919 w 2153427"/>
              <a:gd name="connsiteY3" fmla="*/ 932355 h 1144073"/>
              <a:gd name="connsiteX4" fmla="*/ 0 w 2153427"/>
              <a:gd name="connsiteY4" fmla="*/ 904422 h 1144073"/>
              <a:gd name="connsiteX5" fmla="*/ 1022661 w 2153427"/>
              <a:gd name="connsiteY5" fmla="*/ 0 h 1144073"/>
              <a:gd name="connsiteX0" fmla="*/ 1022661 w 2153427"/>
              <a:gd name="connsiteY0" fmla="*/ 0 h 1144073"/>
              <a:gd name="connsiteX1" fmla="*/ 2153427 w 2153427"/>
              <a:gd name="connsiteY1" fmla="*/ 1130766 h 1144073"/>
              <a:gd name="connsiteX2" fmla="*/ 2152755 w 2153427"/>
              <a:gd name="connsiteY2" fmla="*/ 1144073 h 1144073"/>
              <a:gd name="connsiteX3" fmla="*/ 968919 w 2153427"/>
              <a:gd name="connsiteY3" fmla="*/ 932355 h 1144073"/>
              <a:gd name="connsiteX4" fmla="*/ 0 w 2153427"/>
              <a:gd name="connsiteY4" fmla="*/ 904422 h 1144073"/>
              <a:gd name="connsiteX5" fmla="*/ 1022661 w 2153427"/>
              <a:gd name="connsiteY5" fmla="*/ 0 h 1144073"/>
              <a:gd name="connsiteX0" fmla="*/ 1022661 w 2153427"/>
              <a:gd name="connsiteY0" fmla="*/ 0 h 1144073"/>
              <a:gd name="connsiteX1" fmla="*/ 2153427 w 2153427"/>
              <a:gd name="connsiteY1" fmla="*/ 1130766 h 1144073"/>
              <a:gd name="connsiteX2" fmla="*/ 2152755 w 2153427"/>
              <a:gd name="connsiteY2" fmla="*/ 1144073 h 1144073"/>
              <a:gd name="connsiteX3" fmla="*/ 984159 w 2153427"/>
              <a:gd name="connsiteY3" fmla="*/ 810435 h 1144073"/>
              <a:gd name="connsiteX4" fmla="*/ 0 w 2153427"/>
              <a:gd name="connsiteY4" fmla="*/ 904422 h 1144073"/>
              <a:gd name="connsiteX5" fmla="*/ 1022661 w 2153427"/>
              <a:gd name="connsiteY5" fmla="*/ 0 h 1144073"/>
              <a:gd name="connsiteX0" fmla="*/ 1138086 w 2268852"/>
              <a:gd name="connsiteY0" fmla="*/ 0 h 1205494"/>
              <a:gd name="connsiteX1" fmla="*/ 2268852 w 2268852"/>
              <a:gd name="connsiteY1" fmla="*/ 1130766 h 1205494"/>
              <a:gd name="connsiteX2" fmla="*/ 2268180 w 2268852"/>
              <a:gd name="connsiteY2" fmla="*/ 1144073 h 1205494"/>
              <a:gd name="connsiteX3" fmla="*/ 1099584 w 2268852"/>
              <a:gd name="connsiteY3" fmla="*/ 810435 h 1205494"/>
              <a:gd name="connsiteX4" fmla="*/ 0 w 2268852"/>
              <a:gd name="connsiteY4" fmla="*/ 1065446 h 1205494"/>
              <a:gd name="connsiteX5" fmla="*/ 1138086 w 2268852"/>
              <a:gd name="connsiteY5" fmla="*/ 0 h 1205494"/>
              <a:gd name="connsiteX0" fmla="*/ 1138086 w 2268852"/>
              <a:gd name="connsiteY0" fmla="*/ 0 h 1144073"/>
              <a:gd name="connsiteX1" fmla="*/ 2268852 w 2268852"/>
              <a:gd name="connsiteY1" fmla="*/ 1130766 h 1144073"/>
              <a:gd name="connsiteX2" fmla="*/ 2268180 w 2268852"/>
              <a:gd name="connsiteY2" fmla="*/ 1144073 h 1144073"/>
              <a:gd name="connsiteX3" fmla="*/ 1099584 w 2268852"/>
              <a:gd name="connsiteY3" fmla="*/ 810435 h 1144073"/>
              <a:gd name="connsiteX4" fmla="*/ 0 w 2268852"/>
              <a:gd name="connsiteY4" fmla="*/ 1065446 h 1144073"/>
              <a:gd name="connsiteX5" fmla="*/ 1138086 w 2268852"/>
              <a:gd name="connsiteY5" fmla="*/ 0 h 11440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68852" h="1144073">
                <a:moveTo>
                  <a:pt x="1138086" y="0"/>
                </a:moveTo>
                <a:cubicBezTo>
                  <a:pt x="1762591" y="0"/>
                  <a:pt x="2268852" y="506261"/>
                  <a:pt x="2268852" y="1130766"/>
                </a:cubicBezTo>
                <a:lnTo>
                  <a:pt x="2268180" y="1144073"/>
                </a:lnTo>
                <a:cubicBezTo>
                  <a:pt x="1940717" y="1010866"/>
                  <a:pt x="1545285" y="810435"/>
                  <a:pt x="1099584" y="810435"/>
                </a:cubicBezTo>
                <a:cubicBezTo>
                  <a:pt x="701805" y="810435"/>
                  <a:pt x="44352" y="1112845"/>
                  <a:pt x="0" y="1065446"/>
                </a:cubicBezTo>
                <a:cubicBezTo>
                  <a:pt x="13914" y="453969"/>
                  <a:pt x="523025" y="0"/>
                  <a:pt x="1138086" y="0"/>
                </a:cubicBezTo>
                <a:close/>
              </a:path>
            </a:pathLst>
          </a:custGeom>
          <a:gradFill flip="none" rotWithShape="1">
            <a:gsLst>
              <a:gs pos="0">
                <a:sysClr val="window" lastClr="FFFFFF">
                  <a:alpha val="0"/>
                </a:sysClr>
              </a:gs>
              <a:gs pos="82000">
                <a:sysClr val="window" lastClr="FFFFFF">
                  <a:shade val="100000"/>
                  <a:satMod val="115000"/>
                  <a:alpha val="49000"/>
                </a:sysClr>
              </a:gs>
            </a:gsLst>
            <a:lin ang="15600000" scaled="0"/>
            <a:tileRect/>
          </a:gradFill>
          <a:ln w="25400" cap="flat" cmpd="sng" algn="ctr">
            <a:noFill/>
            <a:prstDash val="solid"/>
          </a:ln>
          <a:effectLst>
            <a:outerShdw blurRad="88900" sx="101000" sy="101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Oval 65">
            <a:extLst>
              <a:ext uri="{FF2B5EF4-FFF2-40B4-BE49-F238E27FC236}">
                <a16:creationId xmlns:a16="http://schemas.microsoft.com/office/drawing/2014/main" id="{33EB13C2-C0AA-4C1F-83D2-4F3110CCEA63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5731419" y="4327740"/>
            <a:ext cx="1742620" cy="215827"/>
          </a:xfrm>
          <a:prstGeom prst="ellipse">
            <a:avLst/>
          </a:prstGeom>
          <a:gradFill rotWithShape="1">
            <a:gsLst>
              <a:gs pos="0">
                <a:sysClr val="windowText" lastClr="000000">
                  <a:lumMod val="75000"/>
                  <a:lumOff val="25000"/>
                </a:sysClr>
              </a:gs>
              <a:gs pos="100000">
                <a:srgbClr val="EEECE1">
                  <a:alpha val="0"/>
                </a:srgbClr>
              </a:gs>
            </a:gsLst>
            <a:path path="shape">
              <a:fillToRect l="50000" t="50000" r="50000" b="50000"/>
            </a:path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宋体"/>
            </a:endParaRPr>
          </a:p>
        </p:txBody>
      </p:sp>
      <p:sp>
        <p:nvSpPr>
          <p:cNvPr id="13" name="椭圆 47">
            <a:extLst>
              <a:ext uri="{FF2B5EF4-FFF2-40B4-BE49-F238E27FC236}">
                <a16:creationId xmlns:a16="http://schemas.microsoft.com/office/drawing/2014/main" id="{8BFF5CE6-A653-4159-9D6B-B460C88EF600}"/>
              </a:ext>
            </a:extLst>
          </p:cNvPr>
          <p:cNvSpPr/>
          <p:nvPr/>
        </p:nvSpPr>
        <p:spPr>
          <a:xfrm>
            <a:off x="5289415" y="1825073"/>
            <a:ext cx="2664295" cy="2664296"/>
          </a:xfrm>
          <a:prstGeom prst="ellipse">
            <a:avLst/>
          </a:prstGeom>
          <a:gradFill flip="none" rotWithShape="1">
            <a:gsLst>
              <a:gs pos="37000">
                <a:sysClr val="window" lastClr="FFFFFF">
                  <a:lumMod val="85000"/>
                </a:sysClr>
              </a:gs>
              <a:gs pos="100000">
                <a:sysClr val="window" lastClr="FFFFFF">
                  <a:lumMod val="95000"/>
                  <a:shade val="100000"/>
                  <a:satMod val="115000"/>
                </a:sysClr>
              </a:gs>
            </a:gsLst>
            <a:lin ang="16200000" scaled="1"/>
            <a:tileRect/>
          </a:gradFill>
          <a:ln w="25400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11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椭圆 48">
            <a:extLst>
              <a:ext uri="{FF2B5EF4-FFF2-40B4-BE49-F238E27FC236}">
                <a16:creationId xmlns:a16="http://schemas.microsoft.com/office/drawing/2014/main" id="{EBBE452C-A50A-4E86-8903-8FD09A9D9960}"/>
              </a:ext>
            </a:extLst>
          </p:cNvPr>
          <p:cNvSpPr/>
          <p:nvPr/>
        </p:nvSpPr>
        <p:spPr>
          <a:xfrm>
            <a:off x="5471963" y="2081605"/>
            <a:ext cx="2261532" cy="2261532"/>
          </a:xfrm>
          <a:prstGeom prst="ellipse">
            <a:avLst/>
          </a:prstGeom>
          <a:gradFill flip="none" rotWithShape="1">
            <a:gsLst>
              <a:gs pos="0">
                <a:srgbClr val="FFC000">
                  <a:shade val="67500"/>
                  <a:satMod val="115000"/>
                </a:srgbClr>
              </a:gs>
              <a:gs pos="100000">
                <a:srgbClr val="FFC000">
                  <a:shade val="100000"/>
                  <a:satMod val="115000"/>
                </a:srgbClr>
              </a:gs>
            </a:gsLst>
            <a:lin ang="16200000" scaled="1"/>
            <a:tileRect/>
          </a:gradFill>
          <a:ln w="25400" cap="flat" cmpd="sng" algn="ctr">
            <a:solidFill>
              <a:srgbClr val="FFC000"/>
            </a:solidFill>
            <a:prstDash val="solid"/>
          </a:ln>
          <a:effectLst>
            <a:outerShdw blurRad="88900" sx="101000" sy="101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5" name="组合 49">
            <a:extLst>
              <a:ext uri="{FF2B5EF4-FFF2-40B4-BE49-F238E27FC236}">
                <a16:creationId xmlns:a16="http://schemas.microsoft.com/office/drawing/2014/main" id="{C83F2932-C090-47EA-A69A-DBD02124BA67}"/>
              </a:ext>
            </a:extLst>
          </p:cNvPr>
          <p:cNvGrpSpPr/>
          <p:nvPr/>
        </p:nvGrpSpPr>
        <p:grpSpPr>
          <a:xfrm>
            <a:off x="6513551" y="434625"/>
            <a:ext cx="299256" cy="1600770"/>
            <a:chOff x="3729873" y="-334912"/>
            <a:chExt cx="332879" cy="1780623"/>
          </a:xfrm>
        </p:grpSpPr>
        <p:sp>
          <p:nvSpPr>
            <p:cNvPr id="16" name="圆角矩形 50">
              <a:extLst>
                <a:ext uri="{FF2B5EF4-FFF2-40B4-BE49-F238E27FC236}">
                  <a16:creationId xmlns:a16="http://schemas.microsoft.com/office/drawing/2014/main" id="{5759D17C-A837-446D-9AE7-EB85115F2864}"/>
                </a:ext>
              </a:extLst>
            </p:cNvPr>
            <p:cNvSpPr/>
            <p:nvPr/>
          </p:nvSpPr>
          <p:spPr>
            <a:xfrm>
              <a:off x="3806199" y="-334912"/>
              <a:ext cx="198197" cy="1649392"/>
            </a:xfrm>
            <a:prstGeom prst="roundRect">
              <a:avLst/>
            </a:prstGeom>
            <a:gradFill flip="none" rotWithShape="1">
              <a:gsLst>
                <a:gs pos="0">
                  <a:sysClr val="window" lastClr="FFFFFF">
                    <a:lumMod val="95000"/>
                    <a:shade val="30000"/>
                    <a:satMod val="115000"/>
                  </a:sysClr>
                </a:gs>
                <a:gs pos="50000">
                  <a:sysClr val="window" lastClr="FFFFFF">
                    <a:lumMod val="95000"/>
                    <a:shade val="67500"/>
                    <a:satMod val="115000"/>
                  </a:sysClr>
                </a:gs>
                <a:gs pos="100000">
                  <a:sysClr val="window" lastClr="FFFFFF">
                    <a:lumMod val="95000"/>
                    <a:shade val="100000"/>
                    <a:satMod val="115000"/>
                    <a:alpha val="0"/>
                  </a:sysClr>
                </a:gs>
              </a:gsLst>
              <a:lin ang="16200000" scaled="1"/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" name="圆角矩形 51">
              <a:extLst>
                <a:ext uri="{FF2B5EF4-FFF2-40B4-BE49-F238E27FC236}">
                  <a16:creationId xmlns:a16="http://schemas.microsoft.com/office/drawing/2014/main" id="{ACD7AA62-230C-4C6D-A3B4-E68A8B2F2844}"/>
                </a:ext>
              </a:extLst>
            </p:cNvPr>
            <p:cNvSpPr/>
            <p:nvPr/>
          </p:nvSpPr>
          <p:spPr>
            <a:xfrm rot="20400000">
              <a:off x="3729873" y="1100226"/>
              <a:ext cx="116710" cy="337068"/>
            </a:xfrm>
            <a:prstGeom prst="roundRect">
              <a:avLst>
                <a:gd name="adj" fmla="val 44565"/>
              </a:avLst>
            </a:prstGeom>
            <a:gradFill flip="none" rotWithShape="1">
              <a:gsLst>
                <a:gs pos="0">
                  <a:sysClr val="window" lastClr="FFFFFF">
                    <a:lumMod val="95000"/>
                    <a:shade val="30000"/>
                    <a:satMod val="115000"/>
                  </a:sysClr>
                </a:gs>
                <a:gs pos="50000">
                  <a:sysClr val="window" lastClr="FFFFFF">
                    <a:lumMod val="95000"/>
                    <a:shade val="67500"/>
                    <a:satMod val="115000"/>
                  </a:sysClr>
                </a:gs>
                <a:gs pos="100000">
                  <a:sysClr val="window" lastClr="FFFFFF">
                    <a:lumMod val="95000"/>
                    <a:shade val="100000"/>
                    <a:satMod val="115000"/>
                  </a:sysClr>
                </a:gs>
              </a:gsLst>
              <a:lin ang="16200000" scaled="1"/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" name="圆角矩形 52">
              <a:extLst>
                <a:ext uri="{FF2B5EF4-FFF2-40B4-BE49-F238E27FC236}">
                  <a16:creationId xmlns:a16="http://schemas.microsoft.com/office/drawing/2014/main" id="{96A8A6C7-ED6A-4985-ABAA-883E872B8F79}"/>
                </a:ext>
              </a:extLst>
            </p:cNvPr>
            <p:cNvSpPr/>
            <p:nvPr/>
          </p:nvSpPr>
          <p:spPr>
            <a:xfrm rot="1200000" flipH="1">
              <a:off x="3946042" y="1108643"/>
              <a:ext cx="116710" cy="337068"/>
            </a:xfrm>
            <a:prstGeom prst="roundRect">
              <a:avLst>
                <a:gd name="adj" fmla="val 44565"/>
              </a:avLst>
            </a:prstGeom>
            <a:gradFill flip="none" rotWithShape="1">
              <a:gsLst>
                <a:gs pos="0">
                  <a:sysClr val="window" lastClr="FFFFFF">
                    <a:lumMod val="95000"/>
                    <a:shade val="30000"/>
                    <a:satMod val="115000"/>
                  </a:sysClr>
                </a:gs>
                <a:gs pos="50000">
                  <a:sysClr val="window" lastClr="FFFFFF">
                    <a:lumMod val="95000"/>
                    <a:shade val="67500"/>
                    <a:satMod val="115000"/>
                  </a:sysClr>
                </a:gs>
                <a:gs pos="100000">
                  <a:sysClr val="window" lastClr="FFFFFF">
                    <a:lumMod val="95000"/>
                    <a:shade val="100000"/>
                    <a:satMod val="115000"/>
                  </a:sysClr>
                </a:gs>
              </a:gsLst>
              <a:lin ang="16200000" scaled="1"/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9" name="椭圆 9">
            <a:extLst>
              <a:ext uri="{FF2B5EF4-FFF2-40B4-BE49-F238E27FC236}">
                <a16:creationId xmlns:a16="http://schemas.microsoft.com/office/drawing/2014/main" id="{D58F5F96-4BF5-4047-AEE9-0B4BC0CC6458}"/>
              </a:ext>
            </a:extLst>
          </p:cNvPr>
          <p:cNvSpPr/>
          <p:nvPr/>
        </p:nvSpPr>
        <p:spPr>
          <a:xfrm rot="1904781">
            <a:off x="5785044" y="2153066"/>
            <a:ext cx="2268852" cy="1144073"/>
          </a:xfrm>
          <a:custGeom>
            <a:avLst/>
            <a:gdLst>
              <a:gd name="connsiteX0" fmla="*/ 1022661 w 2153427"/>
              <a:gd name="connsiteY0" fmla="*/ 0 h 1144073"/>
              <a:gd name="connsiteX1" fmla="*/ 2153427 w 2153427"/>
              <a:gd name="connsiteY1" fmla="*/ 1130766 h 1144073"/>
              <a:gd name="connsiteX2" fmla="*/ 2152755 w 2153427"/>
              <a:gd name="connsiteY2" fmla="*/ 1144073 h 1144073"/>
              <a:gd name="connsiteX3" fmla="*/ 968919 w 2153427"/>
              <a:gd name="connsiteY3" fmla="*/ 932355 h 1144073"/>
              <a:gd name="connsiteX4" fmla="*/ 0 w 2153427"/>
              <a:gd name="connsiteY4" fmla="*/ 904422 h 1144073"/>
              <a:gd name="connsiteX5" fmla="*/ 1022661 w 2153427"/>
              <a:gd name="connsiteY5" fmla="*/ 0 h 1144073"/>
              <a:gd name="connsiteX0" fmla="*/ 1022661 w 2153427"/>
              <a:gd name="connsiteY0" fmla="*/ 0 h 1144073"/>
              <a:gd name="connsiteX1" fmla="*/ 2153427 w 2153427"/>
              <a:gd name="connsiteY1" fmla="*/ 1130766 h 1144073"/>
              <a:gd name="connsiteX2" fmla="*/ 2152755 w 2153427"/>
              <a:gd name="connsiteY2" fmla="*/ 1144073 h 1144073"/>
              <a:gd name="connsiteX3" fmla="*/ 968919 w 2153427"/>
              <a:gd name="connsiteY3" fmla="*/ 932355 h 1144073"/>
              <a:gd name="connsiteX4" fmla="*/ 0 w 2153427"/>
              <a:gd name="connsiteY4" fmla="*/ 904422 h 1144073"/>
              <a:gd name="connsiteX5" fmla="*/ 1022661 w 2153427"/>
              <a:gd name="connsiteY5" fmla="*/ 0 h 1144073"/>
              <a:gd name="connsiteX0" fmla="*/ 1022661 w 2153427"/>
              <a:gd name="connsiteY0" fmla="*/ 0 h 1144073"/>
              <a:gd name="connsiteX1" fmla="*/ 2153427 w 2153427"/>
              <a:gd name="connsiteY1" fmla="*/ 1130766 h 1144073"/>
              <a:gd name="connsiteX2" fmla="*/ 2152755 w 2153427"/>
              <a:gd name="connsiteY2" fmla="*/ 1144073 h 1144073"/>
              <a:gd name="connsiteX3" fmla="*/ 984159 w 2153427"/>
              <a:gd name="connsiteY3" fmla="*/ 810435 h 1144073"/>
              <a:gd name="connsiteX4" fmla="*/ 0 w 2153427"/>
              <a:gd name="connsiteY4" fmla="*/ 904422 h 1144073"/>
              <a:gd name="connsiteX5" fmla="*/ 1022661 w 2153427"/>
              <a:gd name="connsiteY5" fmla="*/ 0 h 1144073"/>
              <a:gd name="connsiteX0" fmla="*/ 1138086 w 2268852"/>
              <a:gd name="connsiteY0" fmla="*/ 0 h 1205494"/>
              <a:gd name="connsiteX1" fmla="*/ 2268852 w 2268852"/>
              <a:gd name="connsiteY1" fmla="*/ 1130766 h 1205494"/>
              <a:gd name="connsiteX2" fmla="*/ 2268180 w 2268852"/>
              <a:gd name="connsiteY2" fmla="*/ 1144073 h 1205494"/>
              <a:gd name="connsiteX3" fmla="*/ 1099584 w 2268852"/>
              <a:gd name="connsiteY3" fmla="*/ 810435 h 1205494"/>
              <a:gd name="connsiteX4" fmla="*/ 0 w 2268852"/>
              <a:gd name="connsiteY4" fmla="*/ 1065446 h 1205494"/>
              <a:gd name="connsiteX5" fmla="*/ 1138086 w 2268852"/>
              <a:gd name="connsiteY5" fmla="*/ 0 h 1205494"/>
              <a:gd name="connsiteX0" fmla="*/ 1138086 w 2268852"/>
              <a:gd name="connsiteY0" fmla="*/ 0 h 1144073"/>
              <a:gd name="connsiteX1" fmla="*/ 2268852 w 2268852"/>
              <a:gd name="connsiteY1" fmla="*/ 1130766 h 1144073"/>
              <a:gd name="connsiteX2" fmla="*/ 2268180 w 2268852"/>
              <a:gd name="connsiteY2" fmla="*/ 1144073 h 1144073"/>
              <a:gd name="connsiteX3" fmla="*/ 1099584 w 2268852"/>
              <a:gd name="connsiteY3" fmla="*/ 810435 h 1144073"/>
              <a:gd name="connsiteX4" fmla="*/ 0 w 2268852"/>
              <a:gd name="connsiteY4" fmla="*/ 1065446 h 1144073"/>
              <a:gd name="connsiteX5" fmla="*/ 1138086 w 2268852"/>
              <a:gd name="connsiteY5" fmla="*/ 0 h 11440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68852" h="1144073">
                <a:moveTo>
                  <a:pt x="1138086" y="0"/>
                </a:moveTo>
                <a:cubicBezTo>
                  <a:pt x="1762591" y="0"/>
                  <a:pt x="2268852" y="506261"/>
                  <a:pt x="2268852" y="1130766"/>
                </a:cubicBezTo>
                <a:lnTo>
                  <a:pt x="2268180" y="1144073"/>
                </a:lnTo>
                <a:cubicBezTo>
                  <a:pt x="1940717" y="1010866"/>
                  <a:pt x="1545285" y="810435"/>
                  <a:pt x="1099584" y="810435"/>
                </a:cubicBezTo>
                <a:cubicBezTo>
                  <a:pt x="701805" y="810435"/>
                  <a:pt x="44352" y="1112845"/>
                  <a:pt x="0" y="1065446"/>
                </a:cubicBezTo>
                <a:cubicBezTo>
                  <a:pt x="13914" y="453969"/>
                  <a:pt x="523025" y="0"/>
                  <a:pt x="1138086" y="0"/>
                </a:cubicBezTo>
                <a:close/>
              </a:path>
            </a:pathLst>
          </a:custGeom>
          <a:gradFill flip="none" rotWithShape="1">
            <a:gsLst>
              <a:gs pos="0">
                <a:sysClr val="window" lastClr="FFFFFF">
                  <a:alpha val="0"/>
                </a:sysClr>
              </a:gs>
              <a:gs pos="82000">
                <a:sysClr val="window" lastClr="FFFFFF">
                  <a:shade val="100000"/>
                  <a:satMod val="115000"/>
                  <a:alpha val="49000"/>
                </a:sysClr>
              </a:gs>
            </a:gsLst>
            <a:lin ang="15600000" scaled="0"/>
            <a:tileRect/>
          </a:gradFill>
          <a:ln w="25400" cap="flat" cmpd="sng" algn="ctr">
            <a:noFill/>
            <a:prstDash val="solid"/>
          </a:ln>
          <a:effectLst>
            <a:outerShdw blurRad="88900" sx="101000" sy="101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Oval 65">
            <a:extLst>
              <a:ext uri="{FF2B5EF4-FFF2-40B4-BE49-F238E27FC236}">
                <a16:creationId xmlns:a16="http://schemas.microsoft.com/office/drawing/2014/main" id="{9E6ACB11-1964-43CA-89A6-409CB5A959DE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2991880" y="4327740"/>
            <a:ext cx="1742620" cy="215827"/>
          </a:xfrm>
          <a:prstGeom prst="ellipse">
            <a:avLst/>
          </a:prstGeom>
          <a:gradFill rotWithShape="1">
            <a:gsLst>
              <a:gs pos="0">
                <a:sysClr val="windowText" lastClr="000000">
                  <a:lumMod val="75000"/>
                  <a:lumOff val="25000"/>
                </a:sysClr>
              </a:gs>
              <a:gs pos="100000">
                <a:srgbClr val="EEECE1">
                  <a:alpha val="0"/>
                </a:srgbClr>
              </a:gs>
            </a:gsLst>
            <a:path path="shape">
              <a:fillToRect l="50000" t="50000" r="50000" b="50000"/>
            </a:path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宋体"/>
            </a:endParaRPr>
          </a:p>
        </p:txBody>
      </p:sp>
      <p:sp>
        <p:nvSpPr>
          <p:cNvPr id="21" name="椭圆 55">
            <a:extLst>
              <a:ext uri="{FF2B5EF4-FFF2-40B4-BE49-F238E27FC236}">
                <a16:creationId xmlns:a16="http://schemas.microsoft.com/office/drawing/2014/main" id="{35207220-4DF7-49E4-91E5-F21A4B0D5B81}"/>
              </a:ext>
            </a:extLst>
          </p:cNvPr>
          <p:cNvSpPr/>
          <p:nvPr/>
        </p:nvSpPr>
        <p:spPr>
          <a:xfrm>
            <a:off x="2549876" y="1825073"/>
            <a:ext cx="2664295" cy="2664296"/>
          </a:xfrm>
          <a:prstGeom prst="ellipse">
            <a:avLst/>
          </a:prstGeom>
          <a:gradFill flip="none" rotWithShape="1">
            <a:gsLst>
              <a:gs pos="37000">
                <a:sysClr val="window" lastClr="FFFFFF">
                  <a:lumMod val="85000"/>
                </a:sysClr>
              </a:gs>
              <a:gs pos="100000">
                <a:sysClr val="window" lastClr="FFFFFF">
                  <a:lumMod val="95000"/>
                  <a:shade val="100000"/>
                  <a:satMod val="115000"/>
                </a:sysClr>
              </a:gs>
            </a:gsLst>
            <a:lin ang="16200000" scaled="1"/>
            <a:tileRect/>
          </a:gradFill>
          <a:ln w="25400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11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椭圆 56">
            <a:extLst>
              <a:ext uri="{FF2B5EF4-FFF2-40B4-BE49-F238E27FC236}">
                <a16:creationId xmlns:a16="http://schemas.microsoft.com/office/drawing/2014/main" id="{4348100C-638E-4162-BA09-BFBFF1AEEC5B}"/>
              </a:ext>
            </a:extLst>
          </p:cNvPr>
          <p:cNvSpPr/>
          <p:nvPr/>
        </p:nvSpPr>
        <p:spPr>
          <a:xfrm>
            <a:off x="2732424" y="2081605"/>
            <a:ext cx="2261532" cy="2261532"/>
          </a:xfrm>
          <a:prstGeom prst="ellipse">
            <a:avLst/>
          </a:prstGeom>
          <a:gradFill flip="none" rotWithShape="1">
            <a:gsLst>
              <a:gs pos="0">
                <a:srgbClr val="89CC40">
                  <a:shade val="67500"/>
                  <a:satMod val="115000"/>
                </a:srgbClr>
              </a:gs>
              <a:gs pos="100000">
                <a:srgbClr val="89CC40">
                  <a:shade val="100000"/>
                  <a:satMod val="115000"/>
                </a:srgbClr>
              </a:gs>
            </a:gsLst>
            <a:lin ang="16200000" scaled="1"/>
            <a:tileRect/>
          </a:gradFill>
          <a:ln w="25400" cap="flat" cmpd="sng" algn="ctr">
            <a:solidFill>
              <a:srgbClr val="89CC40"/>
            </a:solidFill>
            <a:prstDash val="solid"/>
          </a:ln>
          <a:effectLst>
            <a:outerShdw blurRad="88900" sx="101000" sy="101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23" name="组合 57">
            <a:extLst>
              <a:ext uri="{FF2B5EF4-FFF2-40B4-BE49-F238E27FC236}">
                <a16:creationId xmlns:a16="http://schemas.microsoft.com/office/drawing/2014/main" id="{EED25FDA-00D8-4E55-8924-3A3D0C1A2201}"/>
              </a:ext>
            </a:extLst>
          </p:cNvPr>
          <p:cNvGrpSpPr/>
          <p:nvPr/>
        </p:nvGrpSpPr>
        <p:grpSpPr>
          <a:xfrm>
            <a:off x="3774012" y="434625"/>
            <a:ext cx="299256" cy="1600770"/>
            <a:chOff x="3729873" y="-334912"/>
            <a:chExt cx="332879" cy="1780623"/>
          </a:xfrm>
        </p:grpSpPr>
        <p:sp>
          <p:nvSpPr>
            <p:cNvPr id="24" name="圆角矩形 58">
              <a:extLst>
                <a:ext uri="{FF2B5EF4-FFF2-40B4-BE49-F238E27FC236}">
                  <a16:creationId xmlns:a16="http://schemas.microsoft.com/office/drawing/2014/main" id="{5817C930-0BDE-41C5-9182-97DC224B18F6}"/>
                </a:ext>
              </a:extLst>
            </p:cNvPr>
            <p:cNvSpPr/>
            <p:nvPr/>
          </p:nvSpPr>
          <p:spPr>
            <a:xfrm>
              <a:off x="3806199" y="-334912"/>
              <a:ext cx="198197" cy="1649392"/>
            </a:xfrm>
            <a:prstGeom prst="roundRect">
              <a:avLst/>
            </a:prstGeom>
            <a:gradFill flip="none" rotWithShape="1">
              <a:gsLst>
                <a:gs pos="0">
                  <a:sysClr val="window" lastClr="FFFFFF">
                    <a:lumMod val="95000"/>
                    <a:shade val="30000"/>
                    <a:satMod val="115000"/>
                  </a:sysClr>
                </a:gs>
                <a:gs pos="50000">
                  <a:sysClr val="window" lastClr="FFFFFF">
                    <a:lumMod val="95000"/>
                    <a:shade val="67500"/>
                    <a:satMod val="115000"/>
                  </a:sysClr>
                </a:gs>
                <a:gs pos="100000">
                  <a:sysClr val="window" lastClr="FFFFFF">
                    <a:lumMod val="95000"/>
                    <a:shade val="100000"/>
                    <a:satMod val="115000"/>
                    <a:alpha val="0"/>
                  </a:sysClr>
                </a:gs>
              </a:gsLst>
              <a:lin ang="16200000" scaled="1"/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" name="圆角矩形 59">
              <a:extLst>
                <a:ext uri="{FF2B5EF4-FFF2-40B4-BE49-F238E27FC236}">
                  <a16:creationId xmlns:a16="http://schemas.microsoft.com/office/drawing/2014/main" id="{6C0EC964-A755-47B1-9C90-5B8EAA7AA547}"/>
                </a:ext>
              </a:extLst>
            </p:cNvPr>
            <p:cNvSpPr/>
            <p:nvPr/>
          </p:nvSpPr>
          <p:spPr>
            <a:xfrm rot="20400000">
              <a:off x="3729873" y="1100226"/>
              <a:ext cx="116710" cy="337068"/>
            </a:xfrm>
            <a:prstGeom prst="roundRect">
              <a:avLst>
                <a:gd name="adj" fmla="val 44565"/>
              </a:avLst>
            </a:prstGeom>
            <a:gradFill flip="none" rotWithShape="1">
              <a:gsLst>
                <a:gs pos="0">
                  <a:sysClr val="window" lastClr="FFFFFF">
                    <a:lumMod val="95000"/>
                    <a:shade val="30000"/>
                    <a:satMod val="115000"/>
                  </a:sysClr>
                </a:gs>
                <a:gs pos="50000">
                  <a:sysClr val="window" lastClr="FFFFFF">
                    <a:lumMod val="95000"/>
                    <a:shade val="67500"/>
                    <a:satMod val="115000"/>
                  </a:sysClr>
                </a:gs>
                <a:gs pos="100000">
                  <a:sysClr val="window" lastClr="FFFFFF">
                    <a:lumMod val="95000"/>
                    <a:shade val="100000"/>
                    <a:satMod val="115000"/>
                  </a:sysClr>
                </a:gs>
              </a:gsLst>
              <a:lin ang="16200000" scaled="1"/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" name="圆角矩形 60">
              <a:extLst>
                <a:ext uri="{FF2B5EF4-FFF2-40B4-BE49-F238E27FC236}">
                  <a16:creationId xmlns:a16="http://schemas.microsoft.com/office/drawing/2014/main" id="{B88204E4-530B-4C0C-81D6-B0F527A691C3}"/>
                </a:ext>
              </a:extLst>
            </p:cNvPr>
            <p:cNvSpPr/>
            <p:nvPr/>
          </p:nvSpPr>
          <p:spPr>
            <a:xfrm rot="1200000" flipH="1">
              <a:off x="3946042" y="1108643"/>
              <a:ext cx="116710" cy="337068"/>
            </a:xfrm>
            <a:prstGeom prst="roundRect">
              <a:avLst>
                <a:gd name="adj" fmla="val 44565"/>
              </a:avLst>
            </a:prstGeom>
            <a:gradFill flip="none" rotWithShape="1">
              <a:gsLst>
                <a:gs pos="0">
                  <a:sysClr val="window" lastClr="FFFFFF">
                    <a:lumMod val="95000"/>
                    <a:shade val="30000"/>
                    <a:satMod val="115000"/>
                  </a:sysClr>
                </a:gs>
                <a:gs pos="50000">
                  <a:sysClr val="window" lastClr="FFFFFF">
                    <a:lumMod val="95000"/>
                    <a:shade val="67500"/>
                    <a:satMod val="115000"/>
                  </a:sysClr>
                </a:gs>
                <a:gs pos="100000">
                  <a:sysClr val="window" lastClr="FFFFFF">
                    <a:lumMod val="95000"/>
                    <a:shade val="100000"/>
                    <a:satMod val="115000"/>
                  </a:sysClr>
                </a:gs>
              </a:gsLst>
              <a:lin ang="16200000" scaled="1"/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7" name="椭圆 9">
            <a:extLst>
              <a:ext uri="{FF2B5EF4-FFF2-40B4-BE49-F238E27FC236}">
                <a16:creationId xmlns:a16="http://schemas.microsoft.com/office/drawing/2014/main" id="{81FBF1E0-9676-43F4-9625-55301E1F80A5}"/>
              </a:ext>
            </a:extLst>
          </p:cNvPr>
          <p:cNvSpPr/>
          <p:nvPr/>
        </p:nvSpPr>
        <p:spPr>
          <a:xfrm rot="1904781">
            <a:off x="3045505" y="2153066"/>
            <a:ext cx="2268852" cy="1144073"/>
          </a:xfrm>
          <a:custGeom>
            <a:avLst/>
            <a:gdLst>
              <a:gd name="connsiteX0" fmla="*/ 1022661 w 2153427"/>
              <a:gd name="connsiteY0" fmla="*/ 0 h 1144073"/>
              <a:gd name="connsiteX1" fmla="*/ 2153427 w 2153427"/>
              <a:gd name="connsiteY1" fmla="*/ 1130766 h 1144073"/>
              <a:gd name="connsiteX2" fmla="*/ 2152755 w 2153427"/>
              <a:gd name="connsiteY2" fmla="*/ 1144073 h 1144073"/>
              <a:gd name="connsiteX3" fmla="*/ 968919 w 2153427"/>
              <a:gd name="connsiteY3" fmla="*/ 932355 h 1144073"/>
              <a:gd name="connsiteX4" fmla="*/ 0 w 2153427"/>
              <a:gd name="connsiteY4" fmla="*/ 904422 h 1144073"/>
              <a:gd name="connsiteX5" fmla="*/ 1022661 w 2153427"/>
              <a:gd name="connsiteY5" fmla="*/ 0 h 1144073"/>
              <a:gd name="connsiteX0" fmla="*/ 1022661 w 2153427"/>
              <a:gd name="connsiteY0" fmla="*/ 0 h 1144073"/>
              <a:gd name="connsiteX1" fmla="*/ 2153427 w 2153427"/>
              <a:gd name="connsiteY1" fmla="*/ 1130766 h 1144073"/>
              <a:gd name="connsiteX2" fmla="*/ 2152755 w 2153427"/>
              <a:gd name="connsiteY2" fmla="*/ 1144073 h 1144073"/>
              <a:gd name="connsiteX3" fmla="*/ 968919 w 2153427"/>
              <a:gd name="connsiteY3" fmla="*/ 932355 h 1144073"/>
              <a:gd name="connsiteX4" fmla="*/ 0 w 2153427"/>
              <a:gd name="connsiteY4" fmla="*/ 904422 h 1144073"/>
              <a:gd name="connsiteX5" fmla="*/ 1022661 w 2153427"/>
              <a:gd name="connsiteY5" fmla="*/ 0 h 1144073"/>
              <a:gd name="connsiteX0" fmla="*/ 1022661 w 2153427"/>
              <a:gd name="connsiteY0" fmla="*/ 0 h 1144073"/>
              <a:gd name="connsiteX1" fmla="*/ 2153427 w 2153427"/>
              <a:gd name="connsiteY1" fmla="*/ 1130766 h 1144073"/>
              <a:gd name="connsiteX2" fmla="*/ 2152755 w 2153427"/>
              <a:gd name="connsiteY2" fmla="*/ 1144073 h 1144073"/>
              <a:gd name="connsiteX3" fmla="*/ 984159 w 2153427"/>
              <a:gd name="connsiteY3" fmla="*/ 810435 h 1144073"/>
              <a:gd name="connsiteX4" fmla="*/ 0 w 2153427"/>
              <a:gd name="connsiteY4" fmla="*/ 904422 h 1144073"/>
              <a:gd name="connsiteX5" fmla="*/ 1022661 w 2153427"/>
              <a:gd name="connsiteY5" fmla="*/ 0 h 1144073"/>
              <a:gd name="connsiteX0" fmla="*/ 1138086 w 2268852"/>
              <a:gd name="connsiteY0" fmla="*/ 0 h 1205494"/>
              <a:gd name="connsiteX1" fmla="*/ 2268852 w 2268852"/>
              <a:gd name="connsiteY1" fmla="*/ 1130766 h 1205494"/>
              <a:gd name="connsiteX2" fmla="*/ 2268180 w 2268852"/>
              <a:gd name="connsiteY2" fmla="*/ 1144073 h 1205494"/>
              <a:gd name="connsiteX3" fmla="*/ 1099584 w 2268852"/>
              <a:gd name="connsiteY3" fmla="*/ 810435 h 1205494"/>
              <a:gd name="connsiteX4" fmla="*/ 0 w 2268852"/>
              <a:gd name="connsiteY4" fmla="*/ 1065446 h 1205494"/>
              <a:gd name="connsiteX5" fmla="*/ 1138086 w 2268852"/>
              <a:gd name="connsiteY5" fmla="*/ 0 h 1205494"/>
              <a:gd name="connsiteX0" fmla="*/ 1138086 w 2268852"/>
              <a:gd name="connsiteY0" fmla="*/ 0 h 1144073"/>
              <a:gd name="connsiteX1" fmla="*/ 2268852 w 2268852"/>
              <a:gd name="connsiteY1" fmla="*/ 1130766 h 1144073"/>
              <a:gd name="connsiteX2" fmla="*/ 2268180 w 2268852"/>
              <a:gd name="connsiteY2" fmla="*/ 1144073 h 1144073"/>
              <a:gd name="connsiteX3" fmla="*/ 1099584 w 2268852"/>
              <a:gd name="connsiteY3" fmla="*/ 810435 h 1144073"/>
              <a:gd name="connsiteX4" fmla="*/ 0 w 2268852"/>
              <a:gd name="connsiteY4" fmla="*/ 1065446 h 1144073"/>
              <a:gd name="connsiteX5" fmla="*/ 1138086 w 2268852"/>
              <a:gd name="connsiteY5" fmla="*/ 0 h 11440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68852" h="1144073">
                <a:moveTo>
                  <a:pt x="1138086" y="0"/>
                </a:moveTo>
                <a:cubicBezTo>
                  <a:pt x="1762591" y="0"/>
                  <a:pt x="2268852" y="506261"/>
                  <a:pt x="2268852" y="1130766"/>
                </a:cubicBezTo>
                <a:lnTo>
                  <a:pt x="2268180" y="1144073"/>
                </a:lnTo>
                <a:cubicBezTo>
                  <a:pt x="1940717" y="1010866"/>
                  <a:pt x="1545285" y="810435"/>
                  <a:pt x="1099584" y="810435"/>
                </a:cubicBezTo>
                <a:cubicBezTo>
                  <a:pt x="701805" y="810435"/>
                  <a:pt x="44352" y="1112845"/>
                  <a:pt x="0" y="1065446"/>
                </a:cubicBezTo>
                <a:cubicBezTo>
                  <a:pt x="13914" y="453969"/>
                  <a:pt x="523025" y="0"/>
                  <a:pt x="1138086" y="0"/>
                </a:cubicBezTo>
                <a:close/>
              </a:path>
            </a:pathLst>
          </a:custGeom>
          <a:gradFill flip="none" rotWithShape="1">
            <a:gsLst>
              <a:gs pos="0">
                <a:sysClr val="window" lastClr="FFFFFF">
                  <a:alpha val="0"/>
                </a:sysClr>
              </a:gs>
              <a:gs pos="82000">
                <a:sysClr val="window" lastClr="FFFFFF">
                  <a:shade val="100000"/>
                  <a:satMod val="115000"/>
                  <a:alpha val="49000"/>
                </a:sysClr>
              </a:gs>
            </a:gsLst>
            <a:lin ang="15600000" scaled="0"/>
            <a:tileRect/>
          </a:gradFill>
          <a:ln w="25400" cap="flat" cmpd="sng" algn="ctr">
            <a:noFill/>
            <a:prstDash val="solid"/>
          </a:ln>
          <a:effectLst>
            <a:outerShdw blurRad="88900" sx="101000" sy="101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28" name="图片 62">
            <a:extLst>
              <a:ext uri="{FF2B5EF4-FFF2-40B4-BE49-F238E27FC236}">
                <a16:creationId xmlns:a16="http://schemas.microsoft.com/office/drawing/2014/main" id="{A4AFBDFD-E10C-4457-BAB6-6DCCB938DE8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4388" y="3870578"/>
            <a:ext cx="780223" cy="914324"/>
          </a:xfrm>
          <a:prstGeom prst="rect">
            <a:avLst/>
          </a:prstGeom>
        </p:spPr>
      </p:pic>
      <p:sp>
        <p:nvSpPr>
          <p:cNvPr id="29" name="圆角矩形 63">
            <a:extLst>
              <a:ext uri="{FF2B5EF4-FFF2-40B4-BE49-F238E27FC236}">
                <a16:creationId xmlns:a16="http://schemas.microsoft.com/office/drawing/2014/main" id="{332DA3B6-BCDD-4F65-9F1A-5B4A3ACEF179}"/>
              </a:ext>
            </a:extLst>
          </p:cNvPr>
          <p:cNvSpPr/>
          <p:nvPr/>
        </p:nvSpPr>
        <p:spPr>
          <a:xfrm>
            <a:off x="3102975" y="2752989"/>
            <a:ext cx="1558096" cy="432048"/>
          </a:xfrm>
          <a:prstGeom prst="roundRect">
            <a:avLst>
              <a:gd name="adj" fmla="val 50000"/>
            </a:avLst>
          </a:prstGeom>
          <a:solidFill>
            <a:sysClr val="window" lastClr="FFFFFF"/>
          </a:solidFill>
          <a:ln w="25400" cap="flat" cmpd="sng" algn="ctr">
            <a:noFill/>
            <a:prstDash val="solid"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E746791-2F68-4D05-B9FE-5807EEA863BE}"/>
              </a:ext>
            </a:extLst>
          </p:cNvPr>
          <p:cNvSpPr txBox="1"/>
          <p:nvPr/>
        </p:nvSpPr>
        <p:spPr>
          <a:xfrm flipH="1">
            <a:off x="3042676" y="2800465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lvl="0">
              <a:lnSpc>
                <a:spcPct val="80000"/>
              </a:lnSpc>
              <a:defRPr sz="4400" b="1" kern="0">
                <a:ln w="18415" cmpd="sng">
                  <a:noFill/>
                  <a:prstDash val="solid"/>
                </a:ln>
                <a:solidFill>
                  <a:srgbClr val="FFC000"/>
                </a:solidFill>
                <a:latin typeface="Agency FB" pitchFamily="34" charset="0"/>
                <a:ea typeface="微软雅黑" pitchFamily="34" charset="-122"/>
              </a:defRPr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Arial Rounded MT Bold" pitchFamily="34" charset="0"/>
                <a:cs typeface="Times New Roman" pitchFamily="18" charset="0"/>
              </a:rPr>
              <a:t>Entity</a:t>
            </a:r>
            <a:endParaRPr kumimoji="0" lang="zh-CN" altLang="en-US" sz="1800" b="1" i="0" u="none" strike="noStrike" kern="0" cap="none" spc="0" normalizeH="0" baseline="0" noProof="0" dirty="0">
              <a:ln w="18415" cmpd="sng">
                <a:noFill/>
                <a:prstDash val="solid"/>
              </a:ln>
              <a:solidFill>
                <a:sysClr val="windowText" lastClr="000000">
                  <a:lumMod val="65000"/>
                  <a:lumOff val="35000"/>
                </a:sysClr>
              </a:solidFill>
              <a:effectLst/>
              <a:uLnTx/>
              <a:uFillTx/>
              <a:latin typeface="Arial Rounded MT Bold" pitchFamily="34" charset="0"/>
              <a:ea typeface="微软雅黑" pitchFamily="34" charset="-122"/>
              <a:cs typeface="Times New Roman" pitchFamily="18" charset="0"/>
            </a:endParaRPr>
          </a:p>
        </p:txBody>
      </p:sp>
      <p:sp>
        <p:nvSpPr>
          <p:cNvPr id="32" name="圆角矩形 66">
            <a:extLst>
              <a:ext uri="{FF2B5EF4-FFF2-40B4-BE49-F238E27FC236}">
                <a16:creationId xmlns:a16="http://schemas.microsoft.com/office/drawing/2014/main" id="{8B0E706F-5125-4A36-B0E5-46EEE209B523}"/>
              </a:ext>
            </a:extLst>
          </p:cNvPr>
          <p:cNvSpPr/>
          <p:nvPr/>
        </p:nvSpPr>
        <p:spPr>
          <a:xfrm>
            <a:off x="5865359" y="2741972"/>
            <a:ext cx="1558096" cy="432048"/>
          </a:xfrm>
          <a:prstGeom prst="roundRect">
            <a:avLst>
              <a:gd name="adj" fmla="val 50000"/>
            </a:avLst>
          </a:prstGeom>
          <a:solidFill>
            <a:sysClr val="window" lastClr="FFFFFF"/>
          </a:solidFill>
          <a:ln w="25400" cap="flat" cmpd="sng" algn="ctr">
            <a:noFill/>
            <a:prstDash val="solid"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DB3F64B-EE57-469F-B0EB-65BE83A64BE1}"/>
              </a:ext>
            </a:extLst>
          </p:cNvPr>
          <p:cNvSpPr txBox="1"/>
          <p:nvPr/>
        </p:nvSpPr>
        <p:spPr>
          <a:xfrm flipH="1">
            <a:off x="5805059" y="2789448"/>
            <a:ext cx="1774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lvl="0">
              <a:lnSpc>
                <a:spcPct val="80000"/>
              </a:lnSpc>
              <a:defRPr sz="4400" b="1" kern="0">
                <a:ln w="18415" cmpd="sng">
                  <a:noFill/>
                  <a:prstDash val="solid"/>
                </a:ln>
                <a:solidFill>
                  <a:srgbClr val="FFC000"/>
                </a:solidFill>
                <a:latin typeface="Agency FB" pitchFamily="34" charset="0"/>
                <a:ea typeface="微软雅黑" pitchFamily="34" charset="-122"/>
              </a:defRPr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Arial Rounded MT Bold" pitchFamily="34" charset="0"/>
                <a:cs typeface="Times New Roman" pitchFamily="18" charset="0"/>
              </a:rPr>
              <a:t>Mapper / DAO</a:t>
            </a:r>
            <a:endParaRPr kumimoji="0" lang="zh-CN" altLang="en-US" sz="1800" b="1" i="0" u="none" strike="noStrike" kern="0" cap="none" spc="0" normalizeH="0" baseline="0" noProof="0" dirty="0">
              <a:ln w="18415" cmpd="sng">
                <a:noFill/>
                <a:prstDash val="solid"/>
              </a:ln>
              <a:solidFill>
                <a:sysClr val="windowText" lastClr="000000">
                  <a:lumMod val="65000"/>
                  <a:lumOff val="35000"/>
                </a:sysClr>
              </a:solidFill>
              <a:effectLst/>
              <a:uLnTx/>
              <a:uFillTx/>
              <a:latin typeface="Arial Rounded MT Bold" pitchFamily="34" charset="0"/>
              <a:ea typeface="微软雅黑" pitchFamily="34" charset="-122"/>
              <a:cs typeface="Times New Roman" pitchFamily="18" charset="0"/>
            </a:endParaRPr>
          </a:p>
        </p:txBody>
      </p:sp>
      <p:sp>
        <p:nvSpPr>
          <p:cNvPr id="35" name="圆角矩形 69">
            <a:extLst>
              <a:ext uri="{FF2B5EF4-FFF2-40B4-BE49-F238E27FC236}">
                <a16:creationId xmlns:a16="http://schemas.microsoft.com/office/drawing/2014/main" id="{CAE9696F-1E8B-42F3-AF91-30DD6685EE91}"/>
              </a:ext>
            </a:extLst>
          </p:cNvPr>
          <p:cNvSpPr/>
          <p:nvPr/>
        </p:nvSpPr>
        <p:spPr>
          <a:xfrm>
            <a:off x="8601663" y="2719937"/>
            <a:ext cx="1558096" cy="432048"/>
          </a:xfrm>
          <a:prstGeom prst="roundRect">
            <a:avLst>
              <a:gd name="adj" fmla="val 50000"/>
            </a:avLst>
          </a:prstGeom>
          <a:solidFill>
            <a:sysClr val="window" lastClr="FFFFFF"/>
          </a:solidFill>
          <a:ln w="25400" cap="flat" cmpd="sng" algn="ctr">
            <a:noFill/>
            <a:prstDash val="solid"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8D84B7B-5E5B-441F-880B-34D2E1C185D1}"/>
              </a:ext>
            </a:extLst>
          </p:cNvPr>
          <p:cNvSpPr txBox="1"/>
          <p:nvPr/>
        </p:nvSpPr>
        <p:spPr>
          <a:xfrm flipH="1">
            <a:off x="8557394" y="2719937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lvl="0">
              <a:lnSpc>
                <a:spcPct val="80000"/>
              </a:lnSpc>
              <a:defRPr sz="4400" b="1" kern="0">
                <a:ln w="18415" cmpd="sng">
                  <a:noFill/>
                  <a:prstDash val="solid"/>
                </a:ln>
                <a:solidFill>
                  <a:srgbClr val="FFC000"/>
                </a:solidFill>
                <a:latin typeface="Agency FB" pitchFamily="34" charset="0"/>
                <a:ea typeface="微软雅黑" pitchFamily="34" charset="-122"/>
              </a:defRPr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dirty="0" err="1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Arial Rounded MT Bold" pitchFamily="34" charset="0"/>
                <a:cs typeface="Times New Roman" pitchFamily="18" charset="0"/>
              </a:rPr>
              <a:t>Sql</a:t>
            </a:r>
            <a:r>
              <a:rPr lang="en-US" altLang="zh-CN" sz="1800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Arial Rounded MT Bold" pitchFamily="34" charset="0"/>
                <a:cs typeface="Times New Roman" pitchFamily="18" charset="0"/>
              </a:rPr>
              <a:t> Map</a:t>
            </a:r>
            <a:endParaRPr kumimoji="0" lang="zh-CN" altLang="en-US" sz="1800" b="1" i="0" u="none" strike="noStrike" kern="0" cap="none" spc="0" normalizeH="0" baseline="0" noProof="0" dirty="0">
              <a:ln w="18415" cmpd="sng">
                <a:noFill/>
                <a:prstDash val="solid"/>
              </a:ln>
              <a:solidFill>
                <a:sysClr val="windowText" lastClr="000000">
                  <a:lumMod val="65000"/>
                  <a:lumOff val="35000"/>
                </a:sysClr>
              </a:solidFill>
              <a:effectLst/>
              <a:uLnTx/>
              <a:uFillTx/>
              <a:latin typeface="Arial Rounded MT Bold" pitchFamily="34" charset="0"/>
              <a:ea typeface="微软雅黑" pitchFamily="34" charset="-122"/>
              <a:cs typeface="Times New Roman" pitchFamily="18" charset="0"/>
            </a:endParaRPr>
          </a:p>
        </p:txBody>
      </p:sp>
      <p:pic>
        <p:nvPicPr>
          <p:cNvPr id="38" name="图片 72">
            <a:extLst>
              <a:ext uri="{FF2B5EF4-FFF2-40B4-BE49-F238E27FC236}">
                <a16:creationId xmlns:a16="http://schemas.microsoft.com/office/drawing/2014/main" id="{5D66E863-183D-45D5-A507-16F61F6E76C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1132" y="3870578"/>
            <a:ext cx="780223" cy="914324"/>
          </a:xfrm>
          <a:prstGeom prst="rect">
            <a:avLst/>
          </a:prstGeom>
        </p:spPr>
      </p:pic>
      <p:pic>
        <p:nvPicPr>
          <p:cNvPr id="39" name="图片 73">
            <a:extLst>
              <a:ext uri="{FF2B5EF4-FFF2-40B4-BE49-F238E27FC236}">
                <a16:creationId xmlns:a16="http://schemas.microsoft.com/office/drawing/2014/main" id="{2174F496-7676-41B0-B30F-5BF0AD3FBED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2421" y="3870578"/>
            <a:ext cx="780223" cy="914324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83E334BC-C207-4E7F-9DAE-53E85992D664}"/>
              </a:ext>
            </a:extLst>
          </p:cNvPr>
          <p:cNvSpPr txBox="1"/>
          <p:nvPr/>
        </p:nvSpPr>
        <p:spPr>
          <a:xfrm>
            <a:off x="2880510" y="5204030"/>
            <a:ext cx="74681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800" b="1" i="0" u="none" strike="noStrike" kern="0" cap="none" spc="0" normalizeH="0" baseline="0">
                <a:ln w="18415" cmpd="sng">
                  <a:noFill/>
                  <a:prstDash val="solid"/>
                </a:ln>
                <a:solidFill>
                  <a:srgbClr val="C0504D">
                    <a:lumMod val="75000"/>
                  </a:srgbClr>
                </a:solidFill>
                <a:effectLst/>
                <a:uLnTx/>
                <a:uFillTx/>
                <a:latin typeface="Arial Rounded MT Bold" pitchFamily="34" charset="0"/>
                <a:ea typeface="微软雅黑" pitchFamily="34" charset="-122"/>
                <a:cs typeface="Times New Roman" pitchFamily="18" charset="0"/>
              </a:defRPr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4000" dirty="0" err="1">
                <a:solidFill>
                  <a:sysClr val="windowText" lastClr="000000">
                    <a:lumMod val="75000"/>
                    <a:lumOff val="25000"/>
                  </a:sysClr>
                </a:solidFill>
              </a:rPr>
              <a:t>Mybatis</a:t>
            </a:r>
            <a:endParaRPr kumimoji="0" lang="en-US" altLang="zh-CN" sz="4000" b="1" i="0" u="none" strike="noStrike" kern="0" cap="none" spc="0" normalizeH="0" baseline="0" noProof="0" dirty="0">
              <a:ln w="18415" cmpd="sng">
                <a:noFill/>
                <a:prstDash val="solid"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Arial Rounded MT Bold" pitchFamily="34" charset="0"/>
              <a:ea typeface="微软雅黑" pitchFamily="34" charset="-122"/>
              <a:cs typeface="Times New Roman" pitchFamily="18" charset="0"/>
            </a:endParaRP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65081B52-1B01-4779-9B56-6EFFC117BB6E}"/>
              </a:ext>
            </a:extLst>
          </p:cNvPr>
          <p:cNvGrpSpPr/>
          <p:nvPr/>
        </p:nvGrpSpPr>
        <p:grpSpPr>
          <a:xfrm>
            <a:off x="3796545" y="261971"/>
            <a:ext cx="6870247" cy="2143887"/>
            <a:chOff x="4038915" y="140785"/>
            <a:chExt cx="6870247" cy="2143887"/>
          </a:xfrm>
        </p:grpSpPr>
        <p:pic>
          <p:nvPicPr>
            <p:cNvPr id="41" name="图片 15">
              <a:extLst>
                <a:ext uri="{FF2B5EF4-FFF2-40B4-BE49-F238E27FC236}">
                  <a16:creationId xmlns:a16="http://schemas.microsoft.com/office/drawing/2014/main" id="{4E8C3947-E02D-433D-95A2-5D492997F7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38915" y="140785"/>
              <a:ext cx="6870247" cy="2143887"/>
            </a:xfrm>
            <a:prstGeom prst="rect">
              <a:avLst/>
            </a:prstGeom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28744ECF-2007-452F-8535-614C6ABB9D02}"/>
                </a:ext>
              </a:extLst>
            </p:cNvPr>
            <p:cNvSpPr txBox="1"/>
            <p:nvPr/>
          </p:nvSpPr>
          <p:spPr>
            <a:xfrm>
              <a:off x="4701941" y="1102901"/>
              <a:ext cx="3505989" cy="892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4000" b="1" kern="0" dirty="0" err="1">
                  <a:solidFill>
                    <a:srgbClr val="F79646">
                      <a:lumMod val="50000"/>
                    </a:srgbClr>
                  </a:solidFill>
                  <a:latin typeface="Agency FB" pitchFamily="34" charset="0"/>
                  <a:ea typeface="微软雅黑" pitchFamily="34" charset="-122"/>
                  <a:cs typeface="Arial" pitchFamily="34" charset="0"/>
                </a:rPr>
                <a:t>Mybatis</a:t>
              </a:r>
              <a:r>
                <a:rPr lang="en-US" altLang="zh-CN" sz="4000" b="1" kern="0" dirty="0">
                  <a:solidFill>
                    <a:srgbClr val="F79646">
                      <a:lumMod val="50000"/>
                    </a:srgbClr>
                  </a:solidFill>
                  <a:latin typeface="Agency FB" pitchFamily="34" charset="0"/>
                  <a:ea typeface="微软雅黑" pitchFamily="34" charset="-122"/>
                  <a:cs typeface="Arial" pitchFamily="34" charset="0"/>
                </a:rPr>
                <a:t> Generator</a:t>
              </a:r>
              <a:endParaRPr kumimoji="0" lang="zh-CN" altLang="en-US" sz="4400" b="1" i="0" u="none" strike="noStrike" kern="0" cap="none" spc="0" normalizeH="0" baseline="0" noProof="0" dirty="0">
                <a:ln>
                  <a:noFill/>
                </a:ln>
                <a:solidFill>
                  <a:srgbClr val="F79646">
                    <a:lumMod val="50000"/>
                  </a:srgbClr>
                </a:solidFill>
                <a:effectLst/>
                <a:uLnTx/>
                <a:uFillTx/>
                <a:latin typeface="Agency FB" pitchFamily="34" charset="0"/>
                <a:ea typeface="微软雅黑" pitchFamily="34" charset="-122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10957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0C3DEDC-8253-442C-9B28-7B535EDA48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0408" y="429830"/>
            <a:ext cx="10896600" cy="608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9774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D8D94A7-E418-4A57-B8C3-C32F339C80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4984" y="319489"/>
            <a:ext cx="9843373" cy="629063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FC8D41B-61DA-42A1-A64E-E137016918EF}"/>
              </a:ext>
            </a:extLst>
          </p:cNvPr>
          <p:cNvSpPr/>
          <p:nvPr/>
        </p:nvSpPr>
        <p:spPr>
          <a:xfrm>
            <a:off x="2154735" y="1524379"/>
            <a:ext cx="2802855" cy="30442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F27B59-1057-4A03-A287-878E32F849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8456" y="884102"/>
            <a:ext cx="3497770" cy="526330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E559DBF-B7B3-4655-959A-332F6652356E}"/>
              </a:ext>
            </a:extLst>
          </p:cNvPr>
          <p:cNvSpPr/>
          <p:nvPr/>
        </p:nvSpPr>
        <p:spPr>
          <a:xfrm>
            <a:off x="3608456" y="875111"/>
            <a:ext cx="3497770" cy="27064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9437BF1-F11A-4D8B-9302-A69E59AB6A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6226" y="769228"/>
            <a:ext cx="3162128" cy="379175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3646501-D79F-42A3-9709-05B01D73395A}"/>
              </a:ext>
            </a:extLst>
          </p:cNvPr>
          <p:cNvSpPr/>
          <p:nvPr/>
        </p:nvSpPr>
        <p:spPr>
          <a:xfrm>
            <a:off x="7106226" y="739789"/>
            <a:ext cx="3162128" cy="28478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433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5646D19-F943-432A-9DA5-6B3C6353D9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8298" y="143220"/>
            <a:ext cx="10190767" cy="652182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E7AB7D5-6331-4E93-B578-150D52C124E5}"/>
              </a:ext>
            </a:extLst>
          </p:cNvPr>
          <p:cNvSpPr/>
          <p:nvPr/>
        </p:nvSpPr>
        <p:spPr>
          <a:xfrm>
            <a:off x="2093552" y="2116898"/>
            <a:ext cx="1971672" cy="28477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508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BA2B14C-CF9D-479E-96A8-EE6AFCF91E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4579" y="198186"/>
            <a:ext cx="10048065" cy="621351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A9F7262-48D7-42F1-B143-6B6801B2E214}"/>
              </a:ext>
            </a:extLst>
          </p:cNvPr>
          <p:cNvSpPr/>
          <p:nvPr/>
        </p:nvSpPr>
        <p:spPr>
          <a:xfrm>
            <a:off x="2379992" y="3031298"/>
            <a:ext cx="1731214" cy="25161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2B8166D-33AE-4267-8463-67C50396C2A2}"/>
              </a:ext>
            </a:extLst>
          </p:cNvPr>
          <p:cNvSpPr/>
          <p:nvPr/>
        </p:nvSpPr>
        <p:spPr>
          <a:xfrm>
            <a:off x="5743636" y="1949808"/>
            <a:ext cx="5375991" cy="106260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993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B8E6E85-8FD4-4F9F-B8F7-CE6FE755C3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1781" y="319488"/>
            <a:ext cx="9486343" cy="608131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B71D277-7B94-40C1-9505-F2D15E3EB890}"/>
              </a:ext>
            </a:extLst>
          </p:cNvPr>
          <p:cNvSpPr/>
          <p:nvPr/>
        </p:nvSpPr>
        <p:spPr>
          <a:xfrm>
            <a:off x="4880820" y="1411819"/>
            <a:ext cx="6290284" cy="4294918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E945847-4C0C-493B-89DA-619E0DA514A1}"/>
              </a:ext>
            </a:extLst>
          </p:cNvPr>
          <p:cNvSpPr/>
          <p:nvPr/>
        </p:nvSpPr>
        <p:spPr>
          <a:xfrm>
            <a:off x="2600332" y="3306723"/>
            <a:ext cx="1731214" cy="25161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495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1E3587A-CD3A-405C-8255-2C507ED188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0054" y="319489"/>
            <a:ext cx="9592247" cy="614741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F989339-5A35-4D5E-B7C1-5F03E2831B08}"/>
              </a:ext>
            </a:extLst>
          </p:cNvPr>
          <p:cNvSpPr/>
          <p:nvPr/>
        </p:nvSpPr>
        <p:spPr>
          <a:xfrm>
            <a:off x="7899444" y="4155019"/>
            <a:ext cx="2180992" cy="22969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69B702-ED41-4C9A-9ACA-BCA80C89F6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3031" y="1266941"/>
            <a:ext cx="3837941" cy="4627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396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15">
            <a:extLst>
              <a:ext uri="{FF2B5EF4-FFF2-40B4-BE49-F238E27FC236}">
                <a16:creationId xmlns:a16="http://schemas.microsoft.com/office/drawing/2014/main" id="{D460BD26-629E-49D9-8B9F-AF1D375F356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2445" y="1027013"/>
            <a:ext cx="11713222" cy="365515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9B7CBB7-EC87-4075-8E2F-C2698BC213B8}"/>
              </a:ext>
            </a:extLst>
          </p:cNvPr>
          <p:cNvSpPr txBox="1"/>
          <p:nvPr/>
        </p:nvSpPr>
        <p:spPr>
          <a:xfrm>
            <a:off x="2340022" y="2979259"/>
            <a:ext cx="8357355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4000" b="1" kern="0" dirty="0" err="1">
                <a:solidFill>
                  <a:srgbClr val="F79646">
                    <a:lumMod val="50000"/>
                  </a:srgbClr>
                </a:solidFill>
                <a:latin typeface="Agency FB" pitchFamily="34" charset="0"/>
                <a:ea typeface="微软雅黑" pitchFamily="34" charset="-122"/>
                <a:cs typeface="Arial" pitchFamily="34" charset="0"/>
              </a:rPr>
              <a:t>Mybatis</a:t>
            </a:r>
            <a:r>
              <a:rPr lang="en-US" altLang="zh-CN" sz="4000" b="1" kern="0" dirty="0">
                <a:solidFill>
                  <a:srgbClr val="F79646">
                    <a:lumMod val="50000"/>
                  </a:srgbClr>
                </a:solidFill>
                <a:latin typeface="Agency FB" pitchFamily="34" charset="0"/>
                <a:ea typeface="微软雅黑" pitchFamily="34" charset="-122"/>
                <a:cs typeface="Arial" pitchFamily="34" charset="0"/>
              </a:rPr>
              <a:t> Generator </a:t>
            </a:r>
            <a:r>
              <a:rPr lang="zh-CN" altLang="en-US" sz="4000" b="1" kern="0" dirty="0">
                <a:solidFill>
                  <a:srgbClr val="F79646">
                    <a:lumMod val="50000"/>
                  </a:srgbClr>
                </a:solidFill>
                <a:latin typeface="Agency FB" pitchFamily="34" charset="0"/>
                <a:ea typeface="微软雅黑" pitchFamily="34" charset="-122"/>
                <a:cs typeface="Arial" pitchFamily="34" charset="0"/>
              </a:rPr>
              <a:t>只生成单表查询</a:t>
            </a:r>
            <a:endParaRPr kumimoji="0" lang="zh-CN" altLang="en-US" sz="4400" b="1" i="0" u="none" strike="noStrike" kern="0" cap="none" spc="0" normalizeH="0" baseline="0" noProof="0" dirty="0">
              <a:ln>
                <a:noFill/>
              </a:ln>
              <a:solidFill>
                <a:srgbClr val="F79646">
                  <a:lumMod val="50000"/>
                </a:srgbClr>
              </a:solidFill>
              <a:effectLst/>
              <a:uLnTx/>
              <a:uFillTx/>
              <a:latin typeface="Agency FB" pitchFamily="34" charset="0"/>
              <a:ea typeface="微软雅黑" pitchFamily="34" charset="-122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36609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E69E8F1-C454-4539-9F48-2327366FF8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921" y="429658"/>
            <a:ext cx="9853249" cy="630164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4915C9A-D13B-4EA1-A1AA-C42F269344F7}"/>
              </a:ext>
            </a:extLst>
          </p:cNvPr>
          <p:cNvSpPr/>
          <p:nvPr/>
        </p:nvSpPr>
        <p:spPr>
          <a:xfrm>
            <a:off x="2413044" y="1907578"/>
            <a:ext cx="1674214" cy="251728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24B1958-9DEA-44CD-9DA9-FE832959D064}"/>
              </a:ext>
            </a:extLst>
          </p:cNvPr>
          <p:cNvSpPr/>
          <p:nvPr/>
        </p:nvSpPr>
        <p:spPr>
          <a:xfrm>
            <a:off x="5552501" y="2049138"/>
            <a:ext cx="4935557" cy="237964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969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15">
            <a:extLst>
              <a:ext uri="{FF2B5EF4-FFF2-40B4-BE49-F238E27FC236}">
                <a16:creationId xmlns:a16="http://schemas.microsoft.com/office/drawing/2014/main" id="{D460BD26-629E-49D9-8B9F-AF1D375F356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6935" y="1137182"/>
            <a:ext cx="13407528" cy="365515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9B7CBB7-EC87-4075-8E2F-C2698BC213B8}"/>
              </a:ext>
            </a:extLst>
          </p:cNvPr>
          <p:cNvSpPr txBox="1"/>
          <p:nvPr/>
        </p:nvSpPr>
        <p:spPr>
          <a:xfrm>
            <a:off x="1315453" y="2854591"/>
            <a:ext cx="9580229" cy="798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914400">
              <a:lnSpc>
                <a:spcPct val="130000"/>
              </a:lnSpc>
              <a:defRPr/>
            </a:pPr>
            <a:r>
              <a:rPr lang="en-US" altLang="zh-CN" sz="4000" b="1" kern="0" dirty="0">
                <a:latin typeface="Agency FB" pitchFamily="34" charset="0"/>
                <a:ea typeface="微软雅黑" pitchFamily="34" charset="-122"/>
                <a:cs typeface="Arial" pitchFamily="34" charset="0"/>
              </a:rPr>
              <a:t>https://innersource.accenture.com/projects/JAVD</a:t>
            </a:r>
            <a:endParaRPr kumimoji="0" lang="zh-CN" altLang="en-US" sz="44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Agency FB" pitchFamily="34" charset="0"/>
              <a:ea typeface="微软雅黑" pitchFamily="34" charset="-122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90203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FBF9D0C-92CE-4710-B86A-B3C8A8F919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5289" y="154236"/>
            <a:ext cx="10118453" cy="648893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0E8FC71-2439-4E1E-A00C-78A6654B0B66}"/>
              </a:ext>
            </a:extLst>
          </p:cNvPr>
          <p:cNvSpPr/>
          <p:nvPr/>
        </p:nvSpPr>
        <p:spPr>
          <a:xfrm>
            <a:off x="3107106" y="3097399"/>
            <a:ext cx="1674214" cy="251728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6C23519-5A7E-47AC-B311-D6A7D5BCED27}"/>
              </a:ext>
            </a:extLst>
          </p:cNvPr>
          <p:cNvSpPr/>
          <p:nvPr/>
        </p:nvSpPr>
        <p:spPr>
          <a:xfrm>
            <a:off x="5453350" y="2423712"/>
            <a:ext cx="5894023" cy="3062688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798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FDDC2AC-7871-4648-A22B-7A2C83C5CA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6704" y="264404"/>
            <a:ext cx="9784556" cy="624656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E38219F-A229-426B-872E-4B8146CFF502}"/>
              </a:ext>
            </a:extLst>
          </p:cNvPr>
          <p:cNvSpPr/>
          <p:nvPr/>
        </p:nvSpPr>
        <p:spPr>
          <a:xfrm>
            <a:off x="5398614" y="1521986"/>
            <a:ext cx="1354726" cy="25172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AB9F0B6-65F3-4323-8E03-FFF8B024A5CE}"/>
              </a:ext>
            </a:extLst>
          </p:cNvPr>
          <p:cNvSpPr/>
          <p:nvPr/>
        </p:nvSpPr>
        <p:spPr>
          <a:xfrm>
            <a:off x="4393546" y="1929029"/>
            <a:ext cx="3292044" cy="76787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4144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05E487C-4D4F-4356-B89F-8F17D3F0A2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2434" y="243068"/>
            <a:ext cx="9995678" cy="616930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7B1C176-0D07-43B2-9E8C-83706BB8C76C}"/>
              </a:ext>
            </a:extLst>
          </p:cNvPr>
          <p:cNvSpPr/>
          <p:nvPr/>
        </p:nvSpPr>
        <p:spPr>
          <a:xfrm>
            <a:off x="3361469" y="2447961"/>
            <a:ext cx="3456019" cy="318388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0718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4D4B481-4B4E-4B33-9CDD-06385F30C6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6420" y="219919"/>
            <a:ext cx="9922845" cy="613458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FA74E6A-FD1B-4F36-BADB-94BF65D1B398}"/>
              </a:ext>
            </a:extLst>
          </p:cNvPr>
          <p:cNvSpPr/>
          <p:nvPr/>
        </p:nvSpPr>
        <p:spPr>
          <a:xfrm>
            <a:off x="3361469" y="2447961"/>
            <a:ext cx="5412141" cy="30681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6410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E49B196-1990-4D0E-97FF-857B3F7D00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1919" y="253389"/>
            <a:ext cx="10029010" cy="642732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27BE884-D5B3-48EA-BF46-CD30A0ADD9A1}"/>
              </a:ext>
            </a:extLst>
          </p:cNvPr>
          <p:cNvSpPr/>
          <p:nvPr/>
        </p:nvSpPr>
        <p:spPr>
          <a:xfrm>
            <a:off x="3338459" y="2987229"/>
            <a:ext cx="5254697" cy="59325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0054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B447C8D-D331-44FC-90A3-FA881C60E9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7138" y="150470"/>
            <a:ext cx="10102740" cy="624182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931A41A-2BBE-4D04-B405-6EB51A43DDF1}"/>
              </a:ext>
            </a:extLst>
          </p:cNvPr>
          <p:cNvSpPr/>
          <p:nvPr/>
        </p:nvSpPr>
        <p:spPr>
          <a:xfrm>
            <a:off x="3141689" y="3183999"/>
            <a:ext cx="8259374" cy="69352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4733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6BFB49A-121C-43D3-85B4-CF56544187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7742" y="330506"/>
            <a:ext cx="9611279" cy="614741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DD7FDB8-34E9-468F-B739-0BE70D9472DD}"/>
              </a:ext>
            </a:extLst>
          </p:cNvPr>
          <p:cNvSpPr/>
          <p:nvPr/>
        </p:nvSpPr>
        <p:spPr>
          <a:xfrm>
            <a:off x="3525746" y="3763539"/>
            <a:ext cx="5548805" cy="26445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21FA833-AA78-40B6-B537-B2CEE7A7FCFC}"/>
              </a:ext>
            </a:extLst>
          </p:cNvPr>
          <p:cNvSpPr/>
          <p:nvPr/>
        </p:nvSpPr>
        <p:spPr>
          <a:xfrm>
            <a:off x="3560472" y="3214723"/>
            <a:ext cx="3720004" cy="29240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CD577D9-D5BB-43E2-B196-C94FD3ECF947}"/>
              </a:ext>
            </a:extLst>
          </p:cNvPr>
          <p:cNvSpPr/>
          <p:nvPr/>
        </p:nvSpPr>
        <p:spPr>
          <a:xfrm>
            <a:off x="3525746" y="4027990"/>
            <a:ext cx="4981646" cy="25641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0610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CA412EC-D92F-448D-968E-B1ACD3744E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097" y="808733"/>
            <a:ext cx="11321819" cy="5316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726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9">
            <a:extLst>
              <a:ext uri="{FF2B5EF4-FFF2-40B4-BE49-F238E27FC236}">
                <a16:creationId xmlns:a16="http://schemas.microsoft.com/office/drawing/2014/main" id="{EA02805F-BF31-4188-B9E4-41FEC197E914}"/>
              </a:ext>
            </a:extLst>
          </p:cNvPr>
          <p:cNvSpPr/>
          <p:nvPr/>
        </p:nvSpPr>
        <p:spPr>
          <a:xfrm>
            <a:off x="1972020" y="2017804"/>
            <a:ext cx="9144000" cy="288032"/>
          </a:xfrm>
          <a:prstGeom prst="rect">
            <a:avLst/>
          </a:prstGeom>
          <a:solidFill>
            <a:sysClr val="windowText" lastClr="000000">
              <a:lumMod val="75000"/>
              <a:lumOff val="25000"/>
            </a:sysClr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宋体"/>
              <a:cs typeface="+mn-cs"/>
            </a:endParaRPr>
          </a:p>
        </p:txBody>
      </p:sp>
      <p:pic>
        <p:nvPicPr>
          <p:cNvPr id="6" name="图片 11">
            <a:extLst>
              <a:ext uri="{FF2B5EF4-FFF2-40B4-BE49-F238E27FC236}">
                <a16:creationId xmlns:a16="http://schemas.microsoft.com/office/drawing/2014/main" id="{598D8402-3E6D-4C61-8FCD-78D512DC9A3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7313" y="2017804"/>
            <a:ext cx="4199719" cy="386962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4AF689C-8330-4C49-9CF6-20C78ED13A63}"/>
              </a:ext>
            </a:extLst>
          </p:cNvPr>
          <p:cNvSpPr txBox="1"/>
          <p:nvPr/>
        </p:nvSpPr>
        <p:spPr>
          <a:xfrm rot="21324496">
            <a:off x="3641805" y="4432878"/>
            <a:ext cx="51507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lvl="0">
              <a:lnSpc>
                <a:spcPct val="80000"/>
              </a:lnSpc>
              <a:defRPr sz="4400" b="1" kern="0">
                <a:ln w="18415" cmpd="sng">
                  <a:noFill/>
                  <a:prstDash val="solid"/>
                </a:ln>
                <a:solidFill>
                  <a:srgbClr val="FFC000"/>
                </a:solidFill>
                <a:latin typeface="Agency FB" pitchFamily="34" charset="0"/>
                <a:ea typeface="微软雅黑" pitchFamily="34" charset="-122"/>
              </a:defRPr>
            </a:lvl1pPr>
          </a:lstStyle>
          <a:p>
            <a:pPr lvl="0" algn="ctr" defTabSz="914400">
              <a:defRPr/>
            </a:pPr>
            <a:r>
              <a:rPr lang="en-US" altLang="zh-CN" sz="4000" dirty="0">
                <a:solidFill>
                  <a:sysClr val="window" lastClr="FFFFFF"/>
                </a:solidFill>
              </a:rPr>
              <a:t>One To One </a:t>
            </a:r>
            <a:r>
              <a:rPr lang="zh-CN" altLang="en-US" sz="4000" dirty="0">
                <a:solidFill>
                  <a:sysClr val="window" lastClr="FFFFFF"/>
                </a:solidFill>
              </a:rPr>
              <a:t>查询</a:t>
            </a:r>
            <a:endParaRPr kumimoji="0" lang="zh-CN" altLang="en-US" sz="4000" b="1" i="0" u="none" strike="noStrike" kern="0" cap="none" spc="0" normalizeH="0" baseline="0" noProof="0" dirty="0">
              <a:ln w="18415" cmpd="sng">
                <a:noFill/>
                <a:prstDash val="solid"/>
              </a:ln>
              <a:solidFill>
                <a:sysClr val="window" lastClr="FFFFFF"/>
              </a:solidFill>
              <a:effectLst/>
              <a:uLnTx/>
              <a:uFillTx/>
              <a:latin typeface="Agency FB" pitchFamily="34" charset="0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126961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A73A61F-C580-412F-B1E1-A21A7EEE30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1574" y="220338"/>
            <a:ext cx="9924442" cy="634061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48EB5CA-4324-4CC4-B2A8-381568725724}"/>
              </a:ext>
            </a:extLst>
          </p:cNvPr>
          <p:cNvSpPr/>
          <p:nvPr/>
        </p:nvSpPr>
        <p:spPr>
          <a:xfrm>
            <a:off x="3845237" y="2617335"/>
            <a:ext cx="2026753" cy="25806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E84EAEC-9EB6-4242-ADF6-FAE003E4DF1E}"/>
              </a:ext>
            </a:extLst>
          </p:cNvPr>
          <p:cNvSpPr/>
          <p:nvPr/>
        </p:nvSpPr>
        <p:spPr>
          <a:xfrm>
            <a:off x="3900321" y="3816337"/>
            <a:ext cx="2401327" cy="25990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1A2EAFB-9F28-488A-AA47-7B307FCC6FEB}"/>
              </a:ext>
            </a:extLst>
          </p:cNvPr>
          <p:cNvSpPr/>
          <p:nvPr/>
        </p:nvSpPr>
        <p:spPr>
          <a:xfrm>
            <a:off x="3612047" y="5189564"/>
            <a:ext cx="2810787" cy="31887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6066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C7E9915-7A4E-4FC4-81FF-FA31A6D86C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3840" y="165253"/>
            <a:ext cx="9945056" cy="6342443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56CFE69E-984F-41C0-AF88-4DD6D5BFC566}"/>
              </a:ext>
            </a:extLst>
          </p:cNvPr>
          <p:cNvSpPr/>
          <p:nvPr/>
        </p:nvSpPr>
        <p:spPr>
          <a:xfrm>
            <a:off x="1743840" y="412897"/>
            <a:ext cx="349365" cy="29218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707EEB-931B-42E8-A3AA-010CE00E90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8522" y="705080"/>
            <a:ext cx="2600178" cy="4610559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57D945F3-6EC8-4633-9BCC-C9C07DC9714F}"/>
              </a:ext>
            </a:extLst>
          </p:cNvPr>
          <p:cNvSpPr/>
          <p:nvPr/>
        </p:nvSpPr>
        <p:spPr>
          <a:xfrm>
            <a:off x="1918522" y="1468680"/>
            <a:ext cx="2600178" cy="29401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196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EEBEF42-C1DF-44BD-97FB-2755E8DA68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6619" y="429658"/>
            <a:ext cx="10641767" cy="602622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C8D9554-659A-437F-9519-C2E2B0DE7392}"/>
              </a:ext>
            </a:extLst>
          </p:cNvPr>
          <p:cNvSpPr/>
          <p:nvPr/>
        </p:nvSpPr>
        <p:spPr>
          <a:xfrm>
            <a:off x="1829150" y="2648549"/>
            <a:ext cx="8394503" cy="491258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2717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FBDBD6C-6AF4-44E5-8254-E5B11EF540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7934" y="198304"/>
            <a:ext cx="10082991" cy="644486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A26A4D6-F406-4477-9671-6A8EFEB67500}"/>
              </a:ext>
            </a:extLst>
          </p:cNvPr>
          <p:cNvSpPr/>
          <p:nvPr/>
        </p:nvSpPr>
        <p:spPr>
          <a:xfrm>
            <a:off x="3007956" y="3028630"/>
            <a:ext cx="5408931" cy="33151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3264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F3A66C0-4F1D-4904-8E2C-2099FDC83C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9518" y="242373"/>
            <a:ext cx="10152997" cy="623554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DEDD62D-B6BD-4523-9A27-0BD4CB0596E3}"/>
              </a:ext>
            </a:extLst>
          </p:cNvPr>
          <p:cNvSpPr/>
          <p:nvPr/>
        </p:nvSpPr>
        <p:spPr>
          <a:xfrm>
            <a:off x="2831684" y="2224396"/>
            <a:ext cx="8405521" cy="1631508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1289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8CA2EEC-0731-47DA-BE07-8F91A3579C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6709" y="198303"/>
            <a:ext cx="10259716" cy="631266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8DAAF19-0C24-42F3-909C-EF0478DE061F}"/>
              </a:ext>
            </a:extLst>
          </p:cNvPr>
          <p:cNvSpPr/>
          <p:nvPr/>
        </p:nvSpPr>
        <p:spPr>
          <a:xfrm>
            <a:off x="2930838" y="2455753"/>
            <a:ext cx="6973326" cy="33151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6E8E0CD-50E5-4143-881E-17B9AAF5DF3E}"/>
              </a:ext>
            </a:extLst>
          </p:cNvPr>
          <p:cNvSpPr/>
          <p:nvPr/>
        </p:nvSpPr>
        <p:spPr>
          <a:xfrm>
            <a:off x="2719682" y="3008091"/>
            <a:ext cx="7558638" cy="105462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9AF8FC7-0F9C-4C43-B7F0-75E7D18270DC}"/>
              </a:ext>
            </a:extLst>
          </p:cNvPr>
          <p:cNvSpPr/>
          <p:nvPr/>
        </p:nvSpPr>
        <p:spPr>
          <a:xfrm>
            <a:off x="2698457" y="4063316"/>
            <a:ext cx="8539557" cy="173515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4247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E9733CF-437A-4B17-B17E-6CD994C21B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7723" y="219919"/>
            <a:ext cx="10082156" cy="621327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502EA2B-8229-4A48-B809-52EE97CB97B7}"/>
              </a:ext>
            </a:extLst>
          </p:cNvPr>
          <p:cNvSpPr/>
          <p:nvPr/>
        </p:nvSpPr>
        <p:spPr>
          <a:xfrm>
            <a:off x="2872965" y="2351581"/>
            <a:ext cx="6155288" cy="611538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2BC4908-47C2-4D9E-A9DA-B55AE546E5A9}"/>
              </a:ext>
            </a:extLst>
          </p:cNvPr>
          <p:cNvSpPr/>
          <p:nvPr/>
        </p:nvSpPr>
        <p:spPr>
          <a:xfrm>
            <a:off x="3198984" y="3592001"/>
            <a:ext cx="8040033" cy="37811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8613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81C965B-FC1E-44F4-B8AB-C553AECDDC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2535" y="1177443"/>
            <a:ext cx="10985280" cy="514623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3F7BB57-CB3F-458C-A5B7-AE864C4DC7F4}"/>
              </a:ext>
            </a:extLst>
          </p:cNvPr>
          <p:cNvSpPr/>
          <p:nvPr/>
        </p:nvSpPr>
        <p:spPr>
          <a:xfrm>
            <a:off x="1713053" y="2698822"/>
            <a:ext cx="1724628" cy="102822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0748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15">
            <a:extLst>
              <a:ext uri="{FF2B5EF4-FFF2-40B4-BE49-F238E27FC236}">
                <a16:creationId xmlns:a16="http://schemas.microsoft.com/office/drawing/2014/main" id="{CA5F30F3-611A-4039-92C7-F0772D839087}"/>
              </a:ext>
            </a:extLst>
          </p:cNvPr>
          <p:cNvGrpSpPr/>
          <p:nvPr/>
        </p:nvGrpSpPr>
        <p:grpSpPr>
          <a:xfrm>
            <a:off x="1090670" y="113782"/>
            <a:ext cx="11721947" cy="4987028"/>
            <a:chOff x="251520" y="620688"/>
            <a:chExt cx="8892480" cy="2840501"/>
          </a:xfrm>
        </p:grpSpPr>
        <p:pic>
          <p:nvPicPr>
            <p:cNvPr id="5" name="Picture 3">
              <a:extLst>
                <a:ext uri="{FF2B5EF4-FFF2-40B4-BE49-F238E27FC236}">
                  <a16:creationId xmlns:a16="http://schemas.microsoft.com/office/drawing/2014/main" id="{3D887DFF-D149-4362-992D-FFA23D1DC3C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67" r="7205" b="57679"/>
            <a:stretch/>
          </p:blipFill>
          <p:spPr bwMode="auto">
            <a:xfrm rot="10800000" flipV="1">
              <a:off x="251520" y="862226"/>
              <a:ext cx="8892480" cy="2119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" name="图片 17">
              <a:extLst>
                <a:ext uri="{FF2B5EF4-FFF2-40B4-BE49-F238E27FC236}">
                  <a16:creationId xmlns:a16="http://schemas.microsoft.com/office/drawing/2014/main" id="{DED0193C-C38B-4214-8125-2FEBE83B5A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1640" y="620688"/>
              <a:ext cx="6138165" cy="2840501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3C116D35-3D85-404B-8F65-1F66533788B4}"/>
              </a:ext>
            </a:extLst>
          </p:cNvPr>
          <p:cNvSpPr txBox="1"/>
          <p:nvPr/>
        </p:nvSpPr>
        <p:spPr>
          <a:xfrm flipH="1">
            <a:off x="3385175" y="1171087"/>
            <a:ext cx="652610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lvl="0">
              <a:lnSpc>
                <a:spcPct val="80000"/>
              </a:lnSpc>
              <a:defRPr sz="4400" b="1" kern="0">
                <a:ln w="18415" cmpd="sng">
                  <a:noFill/>
                  <a:prstDash val="solid"/>
                </a:ln>
                <a:solidFill>
                  <a:srgbClr val="FFC000"/>
                </a:solidFill>
                <a:latin typeface="Agency FB" pitchFamily="34" charset="0"/>
                <a:ea typeface="微软雅黑" pitchFamily="34" charset="-122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0" cap="none" spc="0" normalizeH="0" baseline="0" noProof="0" dirty="0">
                <a:ln w="18415" cmpd="sng">
                  <a:noFill/>
                  <a:prstDash val="solid"/>
                </a:ln>
                <a:solidFill>
                  <a:sysClr val="window" lastClr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itchFamily="34" charset="0"/>
                <a:cs typeface="Times New Roman" pitchFamily="18" charset="0"/>
              </a:rPr>
              <a:t>作业：</a:t>
            </a:r>
            <a:endParaRPr kumimoji="0" lang="en-US" altLang="zh-CN" sz="4000" b="1" i="0" u="none" strike="noStrike" kern="0" cap="none" spc="0" normalizeH="0" baseline="0" noProof="0" dirty="0">
              <a:ln w="18415" cmpd="sng">
                <a:noFill/>
                <a:prstDash val="solid"/>
              </a:ln>
              <a:solidFill>
                <a:sysClr val="window" lastClr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Rounded MT Bold" pitchFamily="34" charset="0"/>
              <a:cs typeface="Times New Roman" pitchFamily="18" charset="0"/>
            </a:endParaRPr>
          </a:p>
          <a:p>
            <a:pPr marL="0" marR="0" lvl="0" indent="0" defTabSz="9144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4000" b="1" i="0" u="none" strike="noStrike" kern="0" cap="none" spc="0" normalizeH="0" baseline="0" noProof="0" dirty="0">
              <a:ln w="18415" cmpd="sng">
                <a:noFill/>
                <a:prstDash val="solid"/>
              </a:ln>
              <a:solidFill>
                <a:sysClr val="window" lastClr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Rounded MT Bold" pitchFamily="34" charset="0"/>
              <a:cs typeface="Times New Roman" pitchFamily="18" charset="0"/>
            </a:endParaRPr>
          </a:p>
          <a:p>
            <a:pPr marL="742950" marR="0" lvl="0" indent="-742950" defTabSz="9144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zh-CN" altLang="en-US" sz="4000" b="1" i="0" u="none" strike="noStrike" kern="0" cap="none" spc="0" normalizeH="0" baseline="0" noProof="0" dirty="0">
                <a:ln w="18415" cmpd="sng">
                  <a:noFill/>
                  <a:prstDash val="solid"/>
                </a:ln>
                <a:solidFill>
                  <a:sysClr val="window" lastClr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itchFamily="34" charset="0"/>
                <a:cs typeface="Times New Roman" pitchFamily="18" charset="0"/>
              </a:rPr>
              <a:t>实现</a:t>
            </a:r>
            <a:r>
              <a:rPr kumimoji="0" lang="en-US" altLang="zh-CN" sz="4000" b="1" i="0" u="none" strike="noStrike" kern="0" cap="none" spc="0" normalizeH="0" baseline="0" noProof="0" dirty="0">
                <a:ln w="18415" cmpd="sng">
                  <a:noFill/>
                  <a:prstDash val="solid"/>
                </a:ln>
                <a:solidFill>
                  <a:sysClr val="window" lastClr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itchFamily="34" charset="0"/>
                <a:cs typeface="Times New Roman" pitchFamily="18" charset="0"/>
              </a:rPr>
              <a:t>one to many</a:t>
            </a:r>
          </a:p>
          <a:p>
            <a:pPr marL="742950" marR="0" lvl="0" indent="-742950" defTabSz="9144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zh-CN" sz="4000" b="1" i="0" u="none" strike="noStrike" kern="0" cap="none" spc="0" normalizeH="0" baseline="0" noProof="0" dirty="0">
              <a:ln w="18415" cmpd="sng">
                <a:noFill/>
                <a:prstDash val="solid"/>
              </a:ln>
              <a:solidFill>
                <a:sysClr val="window" lastClr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Rounded MT Bold" pitchFamily="34" charset="0"/>
              <a:cs typeface="Times New Roman" pitchFamily="18" charset="0"/>
            </a:endParaRPr>
          </a:p>
          <a:p>
            <a:pPr marL="0" marR="0" lvl="0" indent="0" defTabSz="9144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4000" dirty="0">
                <a:solidFill>
                  <a:sysClr val="window" lastClr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itchFamily="34" charset="0"/>
                <a:cs typeface="Times New Roman" pitchFamily="18" charset="0"/>
              </a:rPr>
              <a:t>2. </a:t>
            </a:r>
            <a:r>
              <a:rPr lang="zh-CN" altLang="en-US" sz="4000" dirty="0">
                <a:solidFill>
                  <a:sysClr val="window" lastClr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itchFamily="34" charset="0"/>
                <a:cs typeface="Times New Roman" pitchFamily="18" charset="0"/>
              </a:rPr>
              <a:t>上传自己的作业到</a:t>
            </a:r>
            <a:r>
              <a:rPr lang="en-US" altLang="zh-CN" sz="4000" dirty="0">
                <a:solidFill>
                  <a:sysClr val="window" lastClr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itchFamily="34" charset="0"/>
                <a:cs typeface="Times New Roman" pitchFamily="18" charset="0"/>
              </a:rPr>
              <a:t>git</a:t>
            </a:r>
            <a:endParaRPr kumimoji="0" lang="zh-CN" altLang="en-US" sz="4000" b="1" i="0" u="none" strike="noStrike" kern="0" cap="none" spc="0" normalizeH="0" baseline="0" noProof="0" dirty="0">
              <a:ln w="18415" cmpd="sng">
                <a:noFill/>
                <a:prstDash val="solid"/>
              </a:ln>
              <a:solidFill>
                <a:sysClr val="window" lastClr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Rounded MT Bold" pitchFamily="34" charset="0"/>
              <a:cs typeface="Times New Roman" pitchFamily="18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99826B0-68A4-424D-9637-E17E583D41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3880" y="5524874"/>
            <a:ext cx="6808176" cy="1028241"/>
          </a:xfrm>
        </p:spPr>
        <p:txBody>
          <a:bodyPr/>
          <a:lstStyle/>
          <a:p>
            <a:pPr marL="0" indent="0">
              <a:buNone/>
            </a:pPr>
            <a:r>
              <a:rPr lang="en-US" altLang="zh-CN" b="1" dirty="0"/>
              <a:t>Git project</a:t>
            </a:r>
            <a:r>
              <a:rPr lang="zh-CN" altLang="en-US" b="1" dirty="0"/>
              <a:t>地址</a:t>
            </a:r>
            <a:endParaRPr lang="en-US" altLang="zh-CN" b="1" dirty="0"/>
          </a:p>
          <a:p>
            <a:pPr marL="0" indent="0">
              <a:buNone/>
            </a:pPr>
            <a:r>
              <a:rPr lang="en-US" b="1" dirty="0">
                <a:hlinkClick r:id="rId4"/>
              </a:rPr>
              <a:t>https://innersource.accenture.com/projects/JAVD</a:t>
            </a: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97828539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133E27-7A20-4D0B-BB04-3F6236FECC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57648" y="2179898"/>
            <a:ext cx="9573968" cy="180179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CN" sz="2800" dirty="0"/>
              <a:t>Git project</a:t>
            </a:r>
            <a:r>
              <a:rPr lang="zh-CN" altLang="en-US" sz="2800" dirty="0"/>
              <a:t>地址</a:t>
            </a:r>
            <a:endParaRPr lang="en-US" altLang="zh-CN" sz="2800" dirty="0"/>
          </a:p>
          <a:p>
            <a:pPr marL="0" indent="0">
              <a:buNone/>
            </a:pPr>
            <a:r>
              <a:rPr lang="en-US" sz="2800" dirty="0">
                <a:hlinkClick r:id="rId2"/>
              </a:rPr>
              <a:t>https://innersource.accenture.com/projects/JAVD</a:t>
            </a:r>
            <a:endParaRPr lang="en-US" sz="2800" dirty="0"/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67879365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CE592D37-A7E8-4636-81C1-D4CEECA7B21D}"/>
              </a:ext>
            </a:extLst>
          </p:cNvPr>
          <p:cNvGrpSpPr/>
          <p:nvPr/>
        </p:nvGrpSpPr>
        <p:grpSpPr>
          <a:xfrm>
            <a:off x="7457764" y="1729279"/>
            <a:ext cx="4315412" cy="3338590"/>
            <a:chOff x="7281495" y="1079284"/>
            <a:chExt cx="4315412" cy="3338590"/>
          </a:xfrm>
        </p:grpSpPr>
        <p:pic>
          <p:nvPicPr>
            <p:cNvPr id="5" name="图片 11">
              <a:extLst>
                <a:ext uri="{FF2B5EF4-FFF2-40B4-BE49-F238E27FC236}">
                  <a16:creationId xmlns:a16="http://schemas.microsoft.com/office/drawing/2014/main" id="{A4375A15-47FD-47AE-83CC-1F2D642B5C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81495" y="1079284"/>
              <a:ext cx="4315412" cy="3338590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179745E-24A8-47AA-8E2B-9D79311AFC77}"/>
                </a:ext>
              </a:extLst>
            </p:cNvPr>
            <p:cNvSpPr txBox="1"/>
            <p:nvPr/>
          </p:nvSpPr>
          <p:spPr>
            <a:xfrm flipH="1">
              <a:off x="8794695" y="2214110"/>
              <a:ext cx="77530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lvl="0">
                <a:lnSpc>
                  <a:spcPct val="80000"/>
                </a:lnSpc>
                <a:defRPr sz="4400" b="1" kern="0">
                  <a:ln w="18415" cmpd="sng">
                    <a:noFill/>
                    <a:prstDash val="solid"/>
                  </a:ln>
                  <a:solidFill>
                    <a:srgbClr val="FFC000"/>
                  </a:solidFill>
                  <a:latin typeface="Agency FB" pitchFamily="34" charset="0"/>
                  <a:ea typeface="微软雅黑" pitchFamily="34" charset="-122"/>
                </a:defRPr>
              </a:lvl1pPr>
            </a:lstStyle>
            <a:p>
              <a:pPr marL="0" marR="0" lvl="0" indent="0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6000" b="1" i="0" u="none" strike="noStrike" kern="0" cap="none" spc="0" normalizeH="0" baseline="0" noProof="0" dirty="0">
                  <a:ln w="18415" cmpd="sng">
                    <a:noFill/>
                    <a:prstDash val="solid"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 Rounded MT Bold" pitchFamily="34" charset="0"/>
                  <a:ea typeface="微软雅黑" pitchFamily="34" charset="-122"/>
                  <a:cs typeface="Times New Roman" pitchFamily="18" charset="0"/>
                </a:rPr>
                <a:t>谢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3ABC993-CFF0-4683-9F50-B6960B79DB2D}"/>
              </a:ext>
            </a:extLst>
          </p:cNvPr>
          <p:cNvGrpSpPr/>
          <p:nvPr/>
        </p:nvGrpSpPr>
        <p:grpSpPr>
          <a:xfrm>
            <a:off x="5385380" y="2375223"/>
            <a:ext cx="4315412" cy="3338590"/>
            <a:chOff x="5385380" y="2375223"/>
            <a:chExt cx="4315412" cy="3338590"/>
          </a:xfrm>
        </p:grpSpPr>
        <p:pic>
          <p:nvPicPr>
            <p:cNvPr id="4" name="图片 11">
              <a:extLst>
                <a:ext uri="{FF2B5EF4-FFF2-40B4-BE49-F238E27FC236}">
                  <a16:creationId xmlns:a16="http://schemas.microsoft.com/office/drawing/2014/main" id="{3932CDF6-2E8B-4133-BE62-35046DD6FA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85380" y="2375223"/>
              <a:ext cx="4315412" cy="333859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5D8A233-2CB0-42F3-89FC-333C96463EE9}"/>
                </a:ext>
              </a:extLst>
            </p:cNvPr>
            <p:cNvSpPr txBox="1"/>
            <p:nvPr/>
          </p:nvSpPr>
          <p:spPr>
            <a:xfrm flipH="1">
              <a:off x="7024640" y="3586877"/>
              <a:ext cx="77530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lvl="0">
                <a:lnSpc>
                  <a:spcPct val="80000"/>
                </a:lnSpc>
                <a:defRPr sz="4400" b="1" kern="0">
                  <a:ln w="18415" cmpd="sng">
                    <a:noFill/>
                    <a:prstDash val="solid"/>
                  </a:ln>
                  <a:solidFill>
                    <a:srgbClr val="FFC000"/>
                  </a:solidFill>
                  <a:latin typeface="Agency FB" pitchFamily="34" charset="0"/>
                  <a:ea typeface="微软雅黑" pitchFamily="34" charset="-122"/>
                </a:defRPr>
              </a:lvl1pPr>
            </a:lstStyle>
            <a:p>
              <a:pPr marL="0" marR="0" lvl="0" indent="0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6000" b="1" i="0" u="none" strike="noStrike" kern="0" cap="none" spc="0" normalizeH="0" baseline="0" noProof="0" dirty="0">
                  <a:ln w="18415" cmpd="sng">
                    <a:noFill/>
                    <a:prstDash val="solid"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 Rounded MT Bold" pitchFamily="34" charset="0"/>
                  <a:ea typeface="微软雅黑" pitchFamily="34" charset="-122"/>
                  <a:cs typeface="Times New Roman" pitchFamily="18" charset="0"/>
                </a:rPr>
                <a:t>谢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548427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5D498B9-3925-4048-8542-25CDCA6043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1314" y="374573"/>
            <a:ext cx="9984345" cy="608131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DEBD503-A13C-46FB-98DA-17C7B65FDD61}"/>
              </a:ext>
            </a:extLst>
          </p:cNvPr>
          <p:cNvSpPr/>
          <p:nvPr/>
        </p:nvSpPr>
        <p:spPr>
          <a:xfrm>
            <a:off x="1929539" y="796651"/>
            <a:ext cx="2069584" cy="30503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F044B5E-F2A0-4610-AA1D-FDBD1E79CC42}"/>
              </a:ext>
            </a:extLst>
          </p:cNvPr>
          <p:cNvSpPr/>
          <p:nvPr/>
        </p:nvSpPr>
        <p:spPr>
          <a:xfrm>
            <a:off x="2114989" y="2293109"/>
            <a:ext cx="2346841" cy="33992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D91B116-2A9D-4FED-882C-69FE34B690AD}"/>
              </a:ext>
            </a:extLst>
          </p:cNvPr>
          <p:cNvSpPr/>
          <p:nvPr/>
        </p:nvSpPr>
        <p:spPr>
          <a:xfrm>
            <a:off x="6802469" y="1235488"/>
            <a:ext cx="3729656" cy="38399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3829021-FB94-4615-BE43-1B5E57C286B0}"/>
              </a:ext>
            </a:extLst>
          </p:cNvPr>
          <p:cNvSpPr/>
          <p:nvPr/>
        </p:nvSpPr>
        <p:spPr>
          <a:xfrm>
            <a:off x="10664079" y="1235488"/>
            <a:ext cx="1002784" cy="30687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88900CE-E2EC-4F9E-AC89-BB4C1B207A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9726" y="2293109"/>
            <a:ext cx="3086100" cy="2028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175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861B0DD-1DCC-4BCC-A000-1CEA483A71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3408" y="220338"/>
            <a:ext cx="10014902" cy="64008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FF7FDE3-5F06-4F4B-8B02-D641699682E2}"/>
              </a:ext>
            </a:extLst>
          </p:cNvPr>
          <p:cNvSpPr/>
          <p:nvPr/>
        </p:nvSpPr>
        <p:spPr>
          <a:xfrm>
            <a:off x="2050724" y="1435629"/>
            <a:ext cx="3006017" cy="29401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0C87D32-BBCC-42BB-9CF9-8218959A0077}"/>
              </a:ext>
            </a:extLst>
          </p:cNvPr>
          <p:cNvSpPr/>
          <p:nvPr/>
        </p:nvSpPr>
        <p:spPr>
          <a:xfrm>
            <a:off x="6973428" y="508376"/>
            <a:ext cx="451941" cy="29585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8F29F56-93E3-4EFA-A57F-A69EADF415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3428" y="925418"/>
            <a:ext cx="3538359" cy="286438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99EF438-F6B5-4F6F-9917-90F1B728849B}"/>
              </a:ext>
            </a:extLst>
          </p:cNvPr>
          <p:cNvSpPr/>
          <p:nvPr/>
        </p:nvSpPr>
        <p:spPr>
          <a:xfrm>
            <a:off x="7199398" y="1215292"/>
            <a:ext cx="3200525" cy="29401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BA34D36-AC5D-4D65-A4C8-DC94C4046B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5459" y="2724602"/>
            <a:ext cx="5955937" cy="178874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9806459-8B9E-4B58-A569-8AABF5B1C043}"/>
              </a:ext>
            </a:extLst>
          </p:cNvPr>
          <p:cNvSpPr/>
          <p:nvPr/>
        </p:nvSpPr>
        <p:spPr>
          <a:xfrm>
            <a:off x="8569819" y="3128434"/>
            <a:ext cx="1202143" cy="40798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9EAA8BB-51A1-4882-88B6-FA0D665EADB3}"/>
              </a:ext>
            </a:extLst>
          </p:cNvPr>
          <p:cNvSpPr/>
          <p:nvPr/>
        </p:nvSpPr>
        <p:spPr>
          <a:xfrm>
            <a:off x="7799942" y="4006040"/>
            <a:ext cx="936434" cy="40070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068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  <p:bldP spid="10" grpId="0" animBg="1"/>
      <p:bldP spid="1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1BE64DD-0CCA-4110-A5A7-EF98739E75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3537" y="253388"/>
            <a:ext cx="9977329" cy="64008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D30EAAD-0352-4ED0-B3F3-BB18D9BBBC07}"/>
              </a:ext>
            </a:extLst>
          </p:cNvPr>
          <p:cNvSpPr/>
          <p:nvPr/>
        </p:nvSpPr>
        <p:spPr>
          <a:xfrm>
            <a:off x="2379643" y="2449181"/>
            <a:ext cx="2688114" cy="31605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F78092A-3F80-4007-95C8-0220120833FE}"/>
              </a:ext>
            </a:extLst>
          </p:cNvPr>
          <p:cNvSpPr/>
          <p:nvPr/>
        </p:nvSpPr>
        <p:spPr>
          <a:xfrm>
            <a:off x="2379643" y="2910054"/>
            <a:ext cx="2688114" cy="31605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792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DDF9E1A-6DC4-4FCE-8652-2F5D1B3B2C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5116" y="242370"/>
            <a:ext cx="9925983" cy="633977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847ADD0-F5A6-4E3E-8ADA-7EADFA12494C}"/>
              </a:ext>
            </a:extLst>
          </p:cNvPr>
          <p:cNvSpPr/>
          <p:nvPr/>
        </p:nvSpPr>
        <p:spPr>
          <a:xfrm>
            <a:off x="2192356" y="1457663"/>
            <a:ext cx="2985571" cy="27198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BC6ACDA-6F74-4B55-8C8E-5BACAE6212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6689" y="894431"/>
            <a:ext cx="3034010" cy="410722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0990773-EBEA-4A2E-8B66-608979AA88AC}"/>
              </a:ext>
            </a:extLst>
          </p:cNvPr>
          <p:cNvSpPr/>
          <p:nvPr/>
        </p:nvSpPr>
        <p:spPr>
          <a:xfrm>
            <a:off x="3657706" y="4041940"/>
            <a:ext cx="3034010" cy="25463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E17AD56-3AC6-4A05-BECD-D698119513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0699" y="2390016"/>
            <a:ext cx="3367994" cy="284174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F26C45A-A279-4CA7-974F-1DADDBEF7B26}"/>
              </a:ext>
            </a:extLst>
          </p:cNvPr>
          <p:cNvSpPr/>
          <p:nvPr/>
        </p:nvSpPr>
        <p:spPr>
          <a:xfrm>
            <a:off x="6691715" y="2631155"/>
            <a:ext cx="3356977" cy="24424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429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C0468C4-5BD7-4355-9D77-E6A1225C4D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4675" y="242371"/>
            <a:ext cx="9861233" cy="633469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926631A-3CB6-4BC7-87A8-3CDF781F91DB}"/>
              </a:ext>
            </a:extLst>
          </p:cNvPr>
          <p:cNvSpPr/>
          <p:nvPr/>
        </p:nvSpPr>
        <p:spPr>
          <a:xfrm>
            <a:off x="2538356" y="2432850"/>
            <a:ext cx="1163311" cy="74000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AA81FE6-279B-42B8-8CD2-0508D80533CE}"/>
              </a:ext>
            </a:extLst>
          </p:cNvPr>
          <p:cNvSpPr/>
          <p:nvPr/>
        </p:nvSpPr>
        <p:spPr>
          <a:xfrm>
            <a:off x="2192356" y="1457663"/>
            <a:ext cx="2985571" cy="27198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401124B-DF21-477F-9A00-2E7E11AC1C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6689" y="894431"/>
            <a:ext cx="3034010" cy="410722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0D92902-61ED-4F94-846A-CCEAAD582F70}"/>
              </a:ext>
            </a:extLst>
          </p:cNvPr>
          <p:cNvSpPr/>
          <p:nvPr/>
        </p:nvSpPr>
        <p:spPr>
          <a:xfrm>
            <a:off x="3657706" y="4041940"/>
            <a:ext cx="3034010" cy="25463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CD72FEA-1AFF-4D58-8198-74DF0F14BF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0699" y="2390016"/>
            <a:ext cx="3367994" cy="284174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39398F39-A847-4D3A-93CF-F051AA78B06A}"/>
              </a:ext>
            </a:extLst>
          </p:cNvPr>
          <p:cNvSpPr/>
          <p:nvPr/>
        </p:nvSpPr>
        <p:spPr>
          <a:xfrm>
            <a:off x="6691715" y="2388781"/>
            <a:ext cx="3356977" cy="24424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319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 animBg="1"/>
      <p:bldP spid="12" grpId="0" animBg="1"/>
      <p:bldP spid="14" grpId="0" animBg="1"/>
    </p:bldLst>
  </p:timing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2E5369"/>
      </a:dk2>
      <a:lt2>
        <a:srgbClr val="CFE2E7"/>
      </a:lt2>
      <a:accent1>
        <a:srgbClr val="353535"/>
      </a:accent1>
      <a:accent2>
        <a:srgbClr val="31B4E6"/>
      </a:accent2>
      <a:accent3>
        <a:srgbClr val="265991"/>
      </a:accent3>
      <a:accent4>
        <a:srgbClr val="7E40CC"/>
      </a:accent4>
      <a:accent5>
        <a:srgbClr val="B927E9"/>
      </a:accent5>
      <a:accent6>
        <a:srgbClr val="E833BF"/>
      </a:accent6>
      <a:hlink>
        <a:srgbClr val="2DA0F1"/>
      </a:hlink>
      <a:folHlink>
        <a:srgbClr val="7ED1E6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4F34B87B-9C7A-41AE-A6CB-48536223DFF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5696</TotalTime>
  <Words>127</Words>
  <Application>Microsoft Office PowerPoint</Application>
  <PresentationFormat>Widescreen</PresentationFormat>
  <Paragraphs>36</Paragraphs>
  <Slides>48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60" baseType="lpstr">
      <vt:lpstr>Adidas Unity</vt:lpstr>
      <vt:lpstr>微软雅黑</vt:lpstr>
      <vt:lpstr>宋体</vt:lpstr>
      <vt:lpstr>幼圆</vt:lpstr>
      <vt:lpstr>Agency FB</vt:lpstr>
      <vt:lpstr>Arial</vt:lpstr>
      <vt:lpstr>Arial Rounded MT Bold</vt:lpstr>
      <vt:lpstr>Calibri</vt:lpstr>
      <vt:lpstr>Century Gothic</vt:lpstr>
      <vt:lpstr>Times New Roman</vt:lpstr>
      <vt:lpstr>Wingdings 3</vt:lpstr>
      <vt:lpstr>Wisp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 基础介绍</dc:title>
  <dc:creator>Gao, S. C.</dc:creator>
  <cp:lastModifiedBy>Gao, S. C.</cp:lastModifiedBy>
  <cp:revision>265</cp:revision>
  <dcterms:created xsi:type="dcterms:W3CDTF">2018-05-23T06:49:44Z</dcterms:created>
  <dcterms:modified xsi:type="dcterms:W3CDTF">2018-06-22T01:54:51Z</dcterms:modified>
</cp:coreProperties>
</file>